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Poppins"/>
      <p:regular r:id="rId27"/>
      <p:bold r:id="rId28"/>
      <p:italic r:id="rId29"/>
      <p:boldItalic r:id="rId30"/>
    </p:embeddedFont>
    <p:embeddedFont>
      <p:font typeface="Palanquin Dark"/>
      <p:regular r:id="rId31"/>
      <p:bold r:id="rId32"/>
    </p:embeddedFont>
    <p:embeddedFont>
      <p:font typeface="Poppins Black"/>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alanquinDark-regular.fntdata"/><Relationship Id="rId30" Type="http://schemas.openxmlformats.org/officeDocument/2006/relationships/font" Target="fonts/Poppins-boldItalic.fntdata"/><Relationship Id="rId11" Type="http://schemas.openxmlformats.org/officeDocument/2006/relationships/slide" Target="slides/slide7.xml"/><Relationship Id="rId33" Type="http://schemas.openxmlformats.org/officeDocument/2006/relationships/font" Target="fonts/PoppinsBlack-bold.fntdata"/><Relationship Id="rId10" Type="http://schemas.openxmlformats.org/officeDocument/2006/relationships/slide" Target="slides/slide6.xml"/><Relationship Id="rId32" Type="http://schemas.openxmlformats.org/officeDocument/2006/relationships/font" Target="fonts/PalanquinDark-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PoppinsBlack-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a577bc76d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a577bc76d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a51f3dc1a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a51f3dc1a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4a51f3dc1a_0_1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4a51f3dc1a_0_1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4a577bc76d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4a577bc76d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4a577bc76d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4a577bc76d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a577bc76d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4a577bc76d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a51f3dc1a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4a51f3dc1a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4a51f3dc1a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4a51f3dc1a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results of our project were highly successful, as demonstrated in the videos showcasing the Duckiebot's ability to detect objects and effectively avoid collisions by executing backward maneuvers. This accomplishment represents a significant advancement in achieving a robust 2-dimensional dynamic obstacle avoidance system.</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During the practical application of the project, we observed that the actual performance of the TOF sensor did not precisely align with the specifications mentioned in the datasheet. Various factors, such as lighting conditions and the colour of the surface of the detected object, influenced the effective range of the sensor. As a result, the usable range that consistently provided reliable detection and avoidance capabilities for our project was found to be between 10cm and 100cm.</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This deviation from the stated range in the datasheet highlights the importance of real-world testing and adaptation in the development process. By actively assessing the sensor's behaviour under different environmental conditions, we were able to determine a practical range that ensured accurate obstacle detection and avoidance in our specific application.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a:t>Despite these variations, the Duckiebot performed admirably and successfully navigated through its environment, effectively responding to potential hazards and avoiding collisions within the established operational range of the TOF sensor. This achievement reinforces the effectiveness of our approach and the capability of the Duckiebot to autonomously navigate in a dynamic and obstacle-rich environment.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4a51f3dc1a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4a51f3dc1a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4a51f3dc1a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4a51f3dc1a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Time constraints and hardware issues</a:t>
            </a:r>
            <a:endParaRPr/>
          </a:p>
          <a:p>
            <a:pPr indent="0" lvl="0" marL="0" rtl="0" algn="l">
              <a:lnSpc>
                <a:spcPct val="115000"/>
              </a:lnSpc>
              <a:spcBef>
                <a:spcPts val="0"/>
              </a:spcBef>
              <a:spcAft>
                <a:spcPts val="0"/>
              </a:spcAft>
              <a:buNone/>
            </a:pPr>
            <a:r>
              <a:rPr lang="en"/>
              <a:t>One major hurdle we faced was the limited timeframe for the project, which put pressure on the development process. Additionally, we encountered frequent hardware errors with the Duckiebots, necessitating multiple iterations and replacements. These unexpected setbacks caused delays and affected the overall progress of the project.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Autonomy and obstacle detection</a:t>
            </a:r>
            <a:endParaRPr/>
          </a:p>
          <a:p>
            <a:pPr indent="0" lvl="0" marL="0" rtl="0" algn="l">
              <a:lnSpc>
                <a:spcPct val="115000"/>
              </a:lnSpc>
              <a:spcBef>
                <a:spcPts val="0"/>
              </a:spcBef>
              <a:spcAft>
                <a:spcPts val="0"/>
              </a:spcAft>
              <a:buNone/>
            </a:pPr>
            <a:r>
              <a:rPr lang="en"/>
              <a:t>Achieving autonomous navigation and obstacle detection in a 2-dimensional environment presented its own set of challenges. Designing a robust system that could reliably detect not only other Duckiebots but any obstacles required extensive testing, tuning, and refining of algorithms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Satisfactory goal achievement</a:t>
            </a:r>
            <a:endParaRPr/>
          </a:p>
          <a:p>
            <a:pPr indent="0" lvl="0" marL="0" rtl="0" algn="l">
              <a:lnSpc>
                <a:spcPct val="115000"/>
              </a:lnSpc>
              <a:spcBef>
                <a:spcPts val="0"/>
              </a:spcBef>
              <a:spcAft>
                <a:spcPts val="0"/>
              </a:spcAft>
              <a:buNone/>
            </a:pPr>
            <a:r>
              <a:rPr lang="en"/>
              <a:t>While we strived to meet our objectives, ensuring a satisfactory outcome was another challenge. Balancing the capabilities of the Duckiebot to achieve reliable obstacle detection and avoidance while considering the time limitations and hardware issues posed a considerable challenge.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a51f3dc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a51f3dc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Duckiebots face the challenge of safely maneuvering through environments with dynamic obstacles, This project aims to develop a feature for Duckiebots to detect and navigate around dynamic obstacles, enhancing their operational capabilities. By implementing an obstacle detection and avoidance system, Duckiebots can autonomously navigate around other Duckiebots, ensuring safe interactions with obstacles thereby improving their real-world performance.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n"/>
              <a:t>Our Dynamic obstacle avoidance feature aims to enable Duckiebots to detect and pass dynamic obstacles like other Duckiebots without imposing any danger to pedestrians or disrupting the traffic flow. By effectively identifying and avoiding these obstacles, Duckiebots can contribute to the smooth operation of Duckietowns, reducing the potential for traffic jams and ensuring the safety of both the autonomous vehicles and pedestrians.</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4a51f3dc1a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4a51f3dc1a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4a51f3dc1a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4a51f3dc1a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Lane Following: Enhance Duckiebot's autonomous navigation by integrating lane following capabilities, ensuring it stays within designated lanes and maintains a consistent trajectory.</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Dynamic Lane Switching: Allowing Duckiebot to adapt to changing road conditions by autonomously analyzing congestion or obstacles and making informed decisions to switch to safer or less congested lanes.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Side Obstacle Detection: Improving Duckiebot's situational awareness by detecting obstacles approaching from the sides, using additional sensors or advanced computer vision techniques for comprehensive obstacle avoidance.</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4b1c25c4b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4b1c25c4b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df24221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df24221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28600" rtl="0" algn="just">
              <a:lnSpc>
                <a:spcPct val="115000"/>
              </a:lnSpc>
              <a:spcBef>
                <a:spcPts val="0"/>
              </a:spcBef>
              <a:spcAft>
                <a:spcPts val="0"/>
              </a:spcAft>
              <a:buClr>
                <a:schemeClr val="dk1"/>
              </a:buClr>
              <a:buSzPts val="1100"/>
              <a:buFont typeface="Arial"/>
              <a:buNone/>
            </a:pPr>
            <a:r>
              <a:rPr lang="en" sz="1200">
                <a:solidFill>
                  <a:schemeClr val="dk1"/>
                </a:solidFill>
              </a:rPr>
              <a:t>The primary objective of this project is to develop a dynamic obstacle avoidance feature that enables a Duckiebot to safely navigate through a simple Duckietown environment by effectively passing slow or stationary Duckiebots.</a:t>
            </a:r>
            <a:endParaRPr sz="1200">
              <a:solidFill>
                <a:schemeClr val="dk1"/>
              </a:solidFill>
            </a:endParaRPr>
          </a:p>
          <a:p>
            <a:pPr indent="0" lvl="0" marL="228600" rtl="0" algn="just">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228600" rtl="0" algn="just">
              <a:lnSpc>
                <a:spcPct val="115000"/>
              </a:lnSpc>
              <a:spcBef>
                <a:spcPts val="0"/>
              </a:spcBef>
              <a:spcAft>
                <a:spcPts val="0"/>
              </a:spcAft>
              <a:buClr>
                <a:schemeClr val="dk1"/>
              </a:buClr>
              <a:buSzPts val="1100"/>
              <a:buFont typeface="Arial"/>
              <a:buNone/>
            </a:pPr>
            <a:r>
              <a:rPr lang="en" sz="1200">
                <a:solidFill>
                  <a:schemeClr val="dk1"/>
                </a:solidFill>
              </a:rPr>
              <a:t>In order to achieve this objective, several intermediate objectives are defined as follows:</a:t>
            </a:r>
            <a:endParaRPr sz="1200">
              <a:solidFill>
                <a:schemeClr val="dk1"/>
              </a:solidFill>
            </a:endParaRPr>
          </a:p>
          <a:p>
            <a:pPr indent="-298450" lvl="0" marL="457200" rtl="0" algn="just">
              <a:lnSpc>
                <a:spcPct val="107000"/>
              </a:lnSpc>
              <a:spcBef>
                <a:spcPts val="0"/>
              </a:spcBef>
              <a:spcAft>
                <a:spcPts val="0"/>
              </a:spcAft>
              <a:buClr>
                <a:schemeClr val="dk1"/>
              </a:buClr>
              <a:buSzPts val="1100"/>
              <a:buChar char="●"/>
            </a:pPr>
            <a:r>
              <a:rPr lang="en">
                <a:solidFill>
                  <a:schemeClr val="dk1"/>
                </a:solidFill>
              </a:rPr>
              <a:t>Detecting the distance from the obstacle that is closest to the Duckiebot</a:t>
            </a:r>
            <a:endParaRPr>
              <a:solidFill>
                <a:schemeClr val="dk1"/>
              </a:solidFill>
            </a:endParaRPr>
          </a:p>
          <a:p>
            <a:pPr indent="-298450" lvl="0" marL="457200" rtl="0" algn="just">
              <a:lnSpc>
                <a:spcPct val="107000"/>
              </a:lnSpc>
              <a:spcBef>
                <a:spcPts val="0"/>
              </a:spcBef>
              <a:spcAft>
                <a:spcPts val="0"/>
              </a:spcAft>
              <a:buClr>
                <a:schemeClr val="dk1"/>
              </a:buClr>
              <a:buSzPts val="1100"/>
              <a:buChar char="●"/>
            </a:pPr>
            <a:r>
              <a:rPr lang="en">
                <a:solidFill>
                  <a:schemeClr val="dk1"/>
                </a:solidFill>
              </a:rPr>
              <a:t>If the obstacle is dangerously close (&gt;20cm) make the duckiebot back down until it is at a safe distance away.</a:t>
            </a:r>
            <a:endParaRPr>
              <a:solidFill>
                <a:schemeClr val="dk1"/>
              </a:solidFill>
            </a:endParaRPr>
          </a:p>
          <a:p>
            <a:pPr indent="0" lvl="0" marL="228600" rtl="0" algn="just">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228600" rtl="0" algn="just">
              <a:lnSpc>
                <a:spcPct val="115000"/>
              </a:lnSpc>
              <a:spcBef>
                <a:spcPts val="0"/>
              </a:spcBef>
              <a:spcAft>
                <a:spcPts val="0"/>
              </a:spcAft>
              <a:buClr>
                <a:schemeClr val="dk1"/>
              </a:buClr>
              <a:buSzPts val="1100"/>
              <a:buFont typeface="Arial"/>
              <a:buNone/>
            </a:pPr>
            <a:r>
              <a:rPr lang="en" sz="1200">
                <a:solidFill>
                  <a:schemeClr val="dk1"/>
                </a:solidFill>
              </a:rPr>
              <a:t>To streamline the scope of the project, certain assumptions have been made:</a:t>
            </a:r>
            <a:endParaRPr sz="12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a:solidFill>
                  <a:schemeClr val="dk1"/>
                </a:solidFill>
              </a:rPr>
              <a:t>Only straight lanes without turns are considered.</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n">
                <a:solidFill>
                  <a:schemeClr val="dk1"/>
                </a:solidFill>
              </a:rPr>
              <a:t>Obstacle Duckiebots are assumed not to weave across lanes, ensuring their confinement within their respective lanes.</a:t>
            </a:r>
            <a:endParaRPr>
              <a:solidFill>
                <a:schemeClr val="dk1"/>
              </a:solidFill>
            </a:endParaRPr>
          </a:p>
          <a:p>
            <a:pPr indent="0" lvl="0" marL="0" rtl="0" algn="l">
              <a:lnSpc>
                <a:spcPct val="115000"/>
              </a:lnSpc>
              <a:spcBef>
                <a:spcPts val="1200"/>
              </a:spcBef>
              <a:spcAft>
                <a:spcPts val="1200"/>
              </a:spcAft>
              <a:buNone/>
            </a:pPr>
            <a:r>
              <a:t/>
            </a: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2df24221ea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2df24221ea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28600" rtl="0" algn="just">
              <a:lnSpc>
                <a:spcPct val="115000"/>
              </a:lnSpc>
              <a:spcBef>
                <a:spcPts val="0"/>
              </a:spcBef>
              <a:spcAft>
                <a:spcPts val="0"/>
              </a:spcAft>
              <a:buClr>
                <a:schemeClr val="dk1"/>
              </a:buClr>
              <a:buSzPts val="1100"/>
              <a:buFont typeface="Arial"/>
              <a:buNone/>
            </a:pPr>
            <a:r>
              <a:rPr lang="en" sz="1200">
                <a:solidFill>
                  <a:schemeClr val="dk1"/>
                </a:solidFill>
              </a:rPr>
              <a:t>To successfully implement our project, several key preliminaries are required:</a:t>
            </a:r>
            <a:endParaRPr sz="12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a:solidFill>
                  <a:schemeClr val="dk1"/>
                </a:solidFill>
              </a:rPr>
              <a:t>Familiarity with the Time of Flight (TOF) sensor for obstacle detection.</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n">
                <a:solidFill>
                  <a:schemeClr val="dk1"/>
                </a:solidFill>
              </a:rPr>
              <a:t>Understanding of the Duckietown pipeline, particularly its lane-following functionality.</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n">
                <a:solidFill>
                  <a:schemeClr val="dk1"/>
                </a:solidFill>
              </a:rPr>
              <a:t>A fully functional Duckiebot with calibrated camera and wheels.</a:t>
            </a:r>
            <a:endParaRPr>
              <a:solidFill>
                <a:schemeClr val="dk1"/>
              </a:solidFill>
            </a:endParaRPr>
          </a:p>
          <a:p>
            <a:pPr indent="0" lvl="0" marL="228600" rtl="0" algn="just">
              <a:lnSpc>
                <a:spcPct val="115000"/>
              </a:lnSpc>
              <a:spcBef>
                <a:spcPts val="0"/>
              </a:spcBef>
              <a:spcAft>
                <a:spcPts val="0"/>
              </a:spcAft>
              <a:buClr>
                <a:schemeClr val="dk1"/>
              </a:buClr>
              <a:buSzPts val="1100"/>
              <a:buFont typeface="Arial"/>
              <a:buNone/>
            </a:pPr>
            <a:r>
              <a:rPr lang="en" sz="1200">
                <a:solidFill>
                  <a:schemeClr val="dk1"/>
                </a:solidFill>
              </a:rPr>
              <a:t>These prerequisites provide the necessary foundation for accurate obstacle detection, integration into the Duckietown ecosystem, and autonomous navigation with obstacle avoidance capabilities.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4a51f3dc1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4a51f3dc1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4a51f3dc1a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4a51f3dc1a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a51f3dc1a_0_1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4a51f3dc1a_0_1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a51f3dc1a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4a51f3dc1a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Using a Time of Flight (TOF) sensor for dynamic obstacle avoidance offers advantages over a pinhole camera model. TOF sensors provide real-time distance measurement, ensuring precise and responsive obstacle detection. They are simpler, more robust, and less affected by calibration and environmental factors. TOF sensors inherently provide depth perception, eliminating the need for additional depth estimation algorithms. They excel at close-range detection, making them effective in congested environments. Overall, TOF sensors offer superior performance and suitability for dynamic obstacle avoidance compared to a pinhole camera model.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77498f77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77498f77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rafiki/"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p:txBody>
      </p:sp>
      <p:sp>
        <p:nvSpPr>
          <p:cNvPr id="10" name="Google Shape;10;p2"/>
          <p:cNvSpPr txBox="1"/>
          <p:nvPr>
            <p:ph idx="1" type="subTitle"/>
          </p:nvPr>
        </p:nvSpPr>
        <p:spPr>
          <a:xfrm>
            <a:off x="720000" y="3032950"/>
            <a:ext cx="2962200" cy="68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1" name="Google Shape;11;p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4754222" y="1653880"/>
            <a:ext cx="3677100" cy="1107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4" name="Google Shape;54;p11"/>
          <p:cNvSpPr txBox="1"/>
          <p:nvPr>
            <p:ph idx="1" type="subTitle"/>
          </p:nvPr>
        </p:nvSpPr>
        <p:spPr>
          <a:xfrm flipH="1">
            <a:off x="4754222" y="2701195"/>
            <a:ext cx="3677100" cy="65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1600"/>
              </a:spcBef>
              <a:spcAft>
                <a:spcPts val="0"/>
              </a:spcAft>
              <a:buNone/>
              <a:defRPr sz="1600"/>
            </a:lvl2pPr>
            <a:lvl3pPr lvl="2" rtl="0" algn="r">
              <a:lnSpc>
                <a:spcPct val="100000"/>
              </a:lnSpc>
              <a:spcBef>
                <a:spcPts val="1600"/>
              </a:spcBef>
              <a:spcAft>
                <a:spcPts val="0"/>
              </a:spcAft>
              <a:buNone/>
              <a:defRPr sz="1600"/>
            </a:lvl3pPr>
            <a:lvl4pPr lvl="3" rtl="0" algn="r">
              <a:lnSpc>
                <a:spcPct val="100000"/>
              </a:lnSpc>
              <a:spcBef>
                <a:spcPts val="1600"/>
              </a:spcBef>
              <a:spcAft>
                <a:spcPts val="0"/>
              </a:spcAft>
              <a:buNone/>
              <a:defRPr sz="1600"/>
            </a:lvl4pPr>
            <a:lvl5pPr lvl="4" rtl="0" algn="r">
              <a:lnSpc>
                <a:spcPct val="100000"/>
              </a:lnSpc>
              <a:spcBef>
                <a:spcPts val="1600"/>
              </a:spcBef>
              <a:spcAft>
                <a:spcPts val="0"/>
              </a:spcAft>
              <a:buNone/>
              <a:defRPr sz="1600"/>
            </a:lvl5pPr>
            <a:lvl6pPr lvl="5" rtl="0" algn="r">
              <a:lnSpc>
                <a:spcPct val="100000"/>
              </a:lnSpc>
              <a:spcBef>
                <a:spcPts val="1600"/>
              </a:spcBef>
              <a:spcAft>
                <a:spcPts val="0"/>
              </a:spcAft>
              <a:buNone/>
              <a:defRPr sz="1600"/>
            </a:lvl6pPr>
            <a:lvl7pPr lvl="6" rtl="0" algn="r">
              <a:lnSpc>
                <a:spcPct val="100000"/>
              </a:lnSpc>
              <a:spcBef>
                <a:spcPts val="1600"/>
              </a:spcBef>
              <a:spcAft>
                <a:spcPts val="0"/>
              </a:spcAft>
              <a:buNone/>
              <a:defRPr sz="1600"/>
            </a:lvl7pPr>
            <a:lvl8pPr lvl="7" rtl="0" algn="r">
              <a:lnSpc>
                <a:spcPct val="100000"/>
              </a:lnSpc>
              <a:spcBef>
                <a:spcPts val="1600"/>
              </a:spcBef>
              <a:spcAft>
                <a:spcPts val="0"/>
              </a:spcAft>
              <a:buNone/>
              <a:defRPr sz="1600"/>
            </a:lvl8pPr>
            <a:lvl9pPr lvl="8" rtl="0" algn="r">
              <a:lnSpc>
                <a:spcPct val="100000"/>
              </a:lnSpc>
              <a:spcBef>
                <a:spcPts val="1600"/>
              </a:spcBef>
              <a:spcAft>
                <a:spcPts val="1600"/>
              </a:spcAft>
              <a:buNone/>
              <a:defRPr sz="1600"/>
            </a:lvl9pPr>
          </a:lstStyle>
          <a:p/>
        </p:txBody>
      </p:sp>
      <p:sp>
        <p:nvSpPr>
          <p:cNvPr id="55" name="Google Shape;55;p11"/>
          <p:cNvSpPr/>
          <p:nvPr/>
        </p:nvSpPr>
        <p:spPr>
          <a:xfrm>
            <a:off x="6169150" y="3675629"/>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7" name="Shape 57"/>
        <p:cNvGrpSpPr/>
        <p:nvPr/>
      </p:nvGrpSpPr>
      <p:grpSpPr>
        <a:xfrm>
          <a:off x="0" y="0"/>
          <a:ext cx="0" cy="0"/>
          <a:chOff x="0" y="0"/>
          <a:chExt cx="0" cy="0"/>
        </a:xfrm>
      </p:grpSpPr>
      <p:sp>
        <p:nvSpPr>
          <p:cNvPr id="58" name="Google Shape;58;p13"/>
          <p:cNvSpPr txBox="1"/>
          <p:nvPr>
            <p:ph hasCustomPrompt="1" type="title"/>
          </p:nvPr>
        </p:nvSpPr>
        <p:spPr>
          <a:xfrm>
            <a:off x="869627"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p:nvPr>
            <p:ph idx="1" type="subTitle"/>
          </p:nvPr>
        </p:nvSpPr>
        <p:spPr>
          <a:xfrm>
            <a:off x="723900" y="2995276"/>
            <a:ext cx="220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0" name="Google Shape;60;p13"/>
          <p:cNvSpPr txBox="1"/>
          <p:nvPr>
            <p:ph idx="2" type="subTitle"/>
          </p:nvPr>
        </p:nvSpPr>
        <p:spPr>
          <a:xfrm>
            <a:off x="72390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1" name="Google Shape;61;p13"/>
          <p:cNvSpPr txBox="1"/>
          <p:nvPr>
            <p:ph hasCustomPrompt="1" idx="3" type="title"/>
          </p:nvPr>
        </p:nvSpPr>
        <p:spPr>
          <a:xfrm>
            <a:off x="3616601"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p:nvPr>
            <p:ph idx="4" type="subTitle"/>
          </p:nvPr>
        </p:nvSpPr>
        <p:spPr>
          <a:xfrm>
            <a:off x="3470874"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3" name="Google Shape;63;p13"/>
          <p:cNvSpPr txBox="1"/>
          <p:nvPr>
            <p:ph idx="5" type="subTitle"/>
          </p:nvPr>
        </p:nvSpPr>
        <p:spPr>
          <a:xfrm>
            <a:off x="3470875"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4" name="Google Shape;64;p13"/>
          <p:cNvSpPr txBox="1"/>
          <p:nvPr>
            <p:ph hasCustomPrompt="1" idx="6" type="title"/>
          </p:nvPr>
        </p:nvSpPr>
        <p:spPr>
          <a:xfrm>
            <a:off x="6363576"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p:nvPr>
            <p:ph idx="7" type="subTitle"/>
          </p:nvPr>
        </p:nvSpPr>
        <p:spPr>
          <a:xfrm>
            <a:off x="6217849"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6" name="Google Shape;66;p13"/>
          <p:cNvSpPr txBox="1"/>
          <p:nvPr>
            <p:ph idx="8" type="subTitle"/>
          </p:nvPr>
        </p:nvSpPr>
        <p:spPr>
          <a:xfrm>
            <a:off x="621785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7" name="Google Shape;67;p1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69" name="Google Shape;69;p13"/>
          <p:cNvSpPr/>
          <p:nvPr/>
        </p:nvSpPr>
        <p:spPr>
          <a:xfrm rot="-7205113">
            <a:off x="7466444"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0" name="Shape 70"/>
        <p:cNvGrpSpPr/>
        <p:nvPr/>
      </p:nvGrpSpPr>
      <p:grpSpPr>
        <a:xfrm>
          <a:off x="0" y="0"/>
          <a:ext cx="0" cy="0"/>
          <a:chOff x="0" y="0"/>
          <a:chExt cx="0" cy="0"/>
        </a:xfrm>
      </p:grpSpPr>
      <p:sp>
        <p:nvSpPr>
          <p:cNvPr id="71" name="Google Shape;71;p14"/>
          <p:cNvSpPr txBox="1"/>
          <p:nvPr>
            <p:ph idx="1" type="subTitle"/>
          </p:nvPr>
        </p:nvSpPr>
        <p:spPr>
          <a:xfrm>
            <a:off x="17598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2" name="Google Shape;72;p14"/>
          <p:cNvSpPr txBox="1"/>
          <p:nvPr>
            <p:ph idx="2" type="subTitle"/>
          </p:nvPr>
        </p:nvSpPr>
        <p:spPr>
          <a:xfrm>
            <a:off x="17598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3" name="Google Shape;73;p14"/>
          <p:cNvSpPr txBox="1"/>
          <p:nvPr>
            <p:ph idx="3" type="subTitle"/>
          </p:nvPr>
        </p:nvSpPr>
        <p:spPr>
          <a:xfrm>
            <a:off x="17598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4" name="Google Shape;74;p14"/>
          <p:cNvSpPr txBox="1"/>
          <p:nvPr>
            <p:ph idx="4" type="subTitle"/>
          </p:nvPr>
        </p:nvSpPr>
        <p:spPr>
          <a:xfrm>
            <a:off x="17598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5" name="Google Shape;75;p1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7" name="Google Shape;77;p14"/>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5" type="subTitle"/>
          </p:nvPr>
        </p:nvSpPr>
        <p:spPr>
          <a:xfrm>
            <a:off x="57426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9" name="Google Shape;79;p14"/>
          <p:cNvSpPr txBox="1"/>
          <p:nvPr>
            <p:ph idx="6" type="subTitle"/>
          </p:nvPr>
        </p:nvSpPr>
        <p:spPr>
          <a:xfrm>
            <a:off x="57426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0" name="Google Shape;80;p14"/>
          <p:cNvSpPr txBox="1"/>
          <p:nvPr>
            <p:ph idx="7" type="subTitle"/>
          </p:nvPr>
        </p:nvSpPr>
        <p:spPr>
          <a:xfrm>
            <a:off x="57426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81" name="Google Shape;81;p14"/>
          <p:cNvSpPr txBox="1"/>
          <p:nvPr>
            <p:ph idx="8" type="subTitle"/>
          </p:nvPr>
        </p:nvSpPr>
        <p:spPr>
          <a:xfrm>
            <a:off x="57426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82" name="Shape 82"/>
        <p:cNvGrpSpPr/>
        <p:nvPr/>
      </p:nvGrpSpPr>
      <p:grpSpPr>
        <a:xfrm>
          <a:off x="0" y="0"/>
          <a:ext cx="0" cy="0"/>
          <a:chOff x="0" y="0"/>
          <a:chExt cx="0" cy="0"/>
        </a:xfrm>
      </p:grpSpPr>
      <p:sp>
        <p:nvSpPr>
          <p:cNvPr id="83" name="Google Shape;83;p15"/>
          <p:cNvSpPr txBox="1"/>
          <p:nvPr>
            <p:ph idx="1" type="body"/>
          </p:nvPr>
        </p:nvSpPr>
        <p:spPr>
          <a:xfrm>
            <a:off x="720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1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6" name="Google Shape;86;p15"/>
          <p:cNvSpPr/>
          <p:nvPr/>
        </p:nvSpPr>
        <p:spPr>
          <a:xfrm flipH="1" rot="-8581717">
            <a:off x="6085519" y="-1496329"/>
            <a:ext cx="4402909" cy="32343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2" type="body"/>
          </p:nvPr>
        </p:nvSpPr>
        <p:spPr>
          <a:xfrm>
            <a:off x="4572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88"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1" name="Google Shape;91;p16"/>
          <p:cNvSpPr/>
          <p:nvPr/>
        </p:nvSpPr>
        <p:spPr>
          <a:xfrm rot="5779024">
            <a:off x="6674180" y="-1814790"/>
            <a:ext cx="4039660" cy="296748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4073489">
            <a:off x="-2214151" y="3333524"/>
            <a:ext cx="4039961" cy="29677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3" name="Shape 93"/>
        <p:cNvGrpSpPr/>
        <p:nvPr/>
      </p:nvGrpSpPr>
      <p:grpSpPr>
        <a:xfrm>
          <a:off x="0" y="0"/>
          <a:ext cx="0" cy="0"/>
          <a:chOff x="0" y="0"/>
          <a:chExt cx="0" cy="0"/>
        </a:xfrm>
      </p:grpSpPr>
      <p:sp>
        <p:nvSpPr>
          <p:cNvPr id="94" name="Google Shape;94;p17"/>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6" name="Google Shape;96;p17"/>
          <p:cNvSpPr/>
          <p:nvPr/>
        </p:nvSpPr>
        <p:spPr>
          <a:xfrm rot="-5923251">
            <a:off x="7241910" y="-943961"/>
            <a:ext cx="4040262" cy="296792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idx="1" type="subTitle"/>
          </p:nvPr>
        </p:nvSpPr>
        <p:spPr>
          <a:xfrm>
            <a:off x="723900"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98" name="Google Shape;98;p17"/>
          <p:cNvSpPr txBox="1"/>
          <p:nvPr>
            <p:ph idx="2" type="subTitle"/>
          </p:nvPr>
        </p:nvSpPr>
        <p:spPr>
          <a:xfrm>
            <a:off x="72390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9" name="Google Shape;99;p17"/>
          <p:cNvSpPr txBox="1"/>
          <p:nvPr>
            <p:ph idx="3" type="subTitle"/>
          </p:nvPr>
        </p:nvSpPr>
        <p:spPr>
          <a:xfrm>
            <a:off x="3470874"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0" name="Google Shape;100;p17"/>
          <p:cNvSpPr txBox="1"/>
          <p:nvPr>
            <p:ph idx="4" type="subTitle"/>
          </p:nvPr>
        </p:nvSpPr>
        <p:spPr>
          <a:xfrm>
            <a:off x="3470875"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7"/>
          <p:cNvSpPr txBox="1"/>
          <p:nvPr>
            <p:ph idx="5" type="subTitle"/>
          </p:nvPr>
        </p:nvSpPr>
        <p:spPr>
          <a:xfrm>
            <a:off x="6217849"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2" name="Google Shape;102;p17"/>
          <p:cNvSpPr txBox="1"/>
          <p:nvPr>
            <p:ph idx="6" type="subTitle"/>
          </p:nvPr>
        </p:nvSpPr>
        <p:spPr>
          <a:xfrm>
            <a:off x="621785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3" name="Google Shape;103;p17"/>
          <p:cNvSpPr txBox="1"/>
          <p:nvPr>
            <p:ph idx="7" type="subTitle"/>
          </p:nvPr>
        </p:nvSpPr>
        <p:spPr>
          <a:xfrm>
            <a:off x="722225"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4" name="Google Shape;104;p17"/>
          <p:cNvSpPr txBox="1"/>
          <p:nvPr>
            <p:ph idx="8" type="subTitle"/>
          </p:nvPr>
        </p:nvSpPr>
        <p:spPr>
          <a:xfrm>
            <a:off x="72222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5" name="Google Shape;105;p17"/>
          <p:cNvSpPr txBox="1"/>
          <p:nvPr>
            <p:ph idx="9" type="subTitle"/>
          </p:nvPr>
        </p:nvSpPr>
        <p:spPr>
          <a:xfrm>
            <a:off x="3469199"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6" name="Google Shape;106;p17"/>
          <p:cNvSpPr txBox="1"/>
          <p:nvPr>
            <p:ph idx="13" type="subTitle"/>
          </p:nvPr>
        </p:nvSpPr>
        <p:spPr>
          <a:xfrm>
            <a:off x="3469200"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7" name="Google Shape;107;p17"/>
          <p:cNvSpPr txBox="1"/>
          <p:nvPr>
            <p:ph idx="14" type="subTitle"/>
          </p:nvPr>
        </p:nvSpPr>
        <p:spPr>
          <a:xfrm>
            <a:off x="6216174"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8" name="Google Shape;108;p17"/>
          <p:cNvSpPr txBox="1"/>
          <p:nvPr>
            <p:ph idx="15" type="subTitle"/>
          </p:nvPr>
        </p:nvSpPr>
        <p:spPr>
          <a:xfrm>
            <a:off x="621617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9" name="Google Shape;109;p17"/>
          <p:cNvSpPr/>
          <p:nvPr/>
        </p:nvSpPr>
        <p:spPr>
          <a:xfrm rot="-8371819">
            <a:off x="-1873976"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10" name="Shape 110"/>
        <p:cNvGrpSpPr/>
        <p:nvPr/>
      </p:nvGrpSpPr>
      <p:grpSpPr>
        <a:xfrm>
          <a:off x="0" y="0"/>
          <a:ext cx="0" cy="0"/>
          <a:chOff x="0" y="0"/>
          <a:chExt cx="0" cy="0"/>
        </a:xfrm>
      </p:grpSpPr>
      <p:sp>
        <p:nvSpPr>
          <p:cNvPr id="111" name="Google Shape;111;p18"/>
          <p:cNvSpPr txBox="1"/>
          <p:nvPr>
            <p:ph idx="1" type="subTitle"/>
          </p:nvPr>
        </p:nvSpPr>
        <p:spPr>
          <a:xfrm>
            <a:off x="720000" y="2548727"/>
            <a:ext cx="3261300" cy="122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2" name="Google Shape;112;p18"/>
          <p:cNvSpPr txBox="1"/>
          <p:nvPr>
            <p:ph type="title"/>
          </p:nvPr>
        </p:nvSpPr>
        <p:spPr>
          <a:xfrm>
            <a:off x="720000" y="136099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13" name="Google Shape;113;p18"/>
          <p:cNvSpPr/>
          <p:nvPr/>
        </p:nvSpPr>
        <p:spPr>
          <a:xfrm rot="-1956016">
            <a:off x="4873532"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rot="8978585">
            <a:off x="-1778153"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15" name="Shape 115"/>
        <p:cNvGrpSpPr/>
        <p:nvPr/>
      </p:nvGrpSpPr>
      <p:grpSpPr>
        <a:xfrm>
          <a:off x="0" y="0"/>
          <a:ext cx="0" cy="0"/>
          <a:chOff x="0" y="0"/>
          <a:chExt cx="0" cy="0"/>
        </a:xfrm>
      </p:grpSpPr>
      <p:sp>
        <p:nvSpPr>
          <p:cNvPr id="116" name="Google Shape;116;p19"/>
          <p:cNvSpPr txBox="1"/>
          <p:nvPr>
            <p:ph type="title"/>
          </p:nvPr>
        </p:nvSpPr>
        <p:spPr>
          <a:xfrm>
            <a:off x="4769400" y="1432250"/>
            <a:ext cx="3654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17" name="Google Shape;117;p19"/>
          <p:cNvSpPr txBox="1"/>
          <p:nvPr/>
        </p:nvSpPr>
        <p:spPr>
          <a:xfrm>
            <a:off x="4769400" y="3515998"/>
            <a:ext cx="3654600" cy="9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including icons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infographics &amp; images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lang="en" sz="1200">
                <a:solidFill>
                  <a:schemeClr val="dk1"/>
                </a:solidFill>
                <a:latin typeface="Poppins"/>
                <a:ea typeface="Poppins"/>
                <a:cs typeface="Poppins"/>
                <a:sym typeface="Poppins"/>
              </a:rPr>
              <a:t> and illustrations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Stories</a:t>
            </a:r>
            <a:endParaRPr b="1" sz="1200">
              <a:solidFill>
                <a:schemeClr val="dk1"/>
              </a:solidFill>
              <a:latin typeface="Poppins"/>
              <a:ea typeface="Poppins"/>
              <a:cs typeface="Poppins"/>
              <a:sym typeface="Poppins"/>
            </a:endParaRPr>
          </a:p>
        </p:txBody>
      </p:sp>
      <p:sp>
        <p:nvSpPr>
          <p:cNvPr id="118" name="Google Shape;118;p19"/>
          <p:cNvSpPr txBox="1"/>
          <p:nvPr>
            <p:ph idx="1" type="subTitle"/>
          </p:nvPr>
        </p:nvSpPr>
        <p:spPr>
          <a:xfrm>
            <a:off x="4769400" y="2380376"/>
            <a:ext cx="3654600" cy="10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9">
    <p:spTree>
      <p:nvGrpSpPr>
        <p:cNvPr id="119" name="Shape 119"/>
        <p:cNvGrpSpPr/>
        <p:nvPr/>
      </p:nvGrpSpPr>
      <p:grpSpPr>
        <a:xfrm>
          <a:off x="0" y="0"/>
          <a:ext cx="0" cy="0"/>
          <a:chOff x="0" y="0"/>
          <a:chExt cx="0" cy="0"/>
        </a:xfrm>
      </p:grpSpPr>
      <p:sp>
        <p:nvSpPr>
          <p:cNvPr id="120" name="Google Shape;120;p20"/>
          <p:cNvSpPr/>
          <p:nvPr/>
        </p:nvSpPr>
        <p:spPr>
          <a:xfrm flipH="1" rot="-9843763">
            <a:off x="1210955" y="167965"/>
            <a:ext cx="7743762" cy="4660210"/>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txBox="1"/>
          <p:nvPr>
            <p:ph type="title"/>
          </p:nvPr>
        </p:nvSpPr>
        <p:spPr>
          <a:xfrm flipH="1">
            <a:off x="4168650" y="1723650"/>
            <a:ext cx="3626700" cy="1696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2552700" y="2131350"/>
            <a:ext cx="4242900" cy="841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5" name="Google Shape;15;p3"/>
          <p:cNvSpPr txBox="1"/>
          <p:nvPr>
            <p:ph hasCustomPrompt="1" idx="2" type="title"/>
          </p:nvPr>
        </p:nvSpPr>
        <p:spPr>
          <a:xfrm>
            <a:off x="2552700" y="1383425"/>
            <a:ext cx="923400" cy="6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p:nvPr>
            <p:ph idx="1" type="subTitle"/>
          </p:nvPr>
        </p:nvSpPr>
        <p:spPr>
          <a:xfrm>
            <a:off x="2552700" y="2957291"/>
            <a:ext cx="29358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22" name="Shape 122"/>
        <p:cNvGrpSpPr/>
        <p:nvPr/>
      </p:nvGrpSpPr>
      <p:grpSpPr>
        <a:xfrm>
          <a:off x="0" y="0"/>
          <a:ext cx="0" cy="0"/>
          <a:chOff x="0" y="0"/>
          <a:chExt cx="0" cy="0"/>
        </a:xfrm>
      </p:grpSpPr>
      <p:sp>
        <p:nvSpPr>
          <p:cNvPr id="123" name="Google Shape;123;p21"/>
          <p:cNvSpPr txBox="1"/>
          <p:nvPr>
            <p:ph hasCustomPrompt="1" type="title"/>
          </p:nvPr>
        </p:nvSpPr>
        <p:spPr>
          <a:xfrm>
            <a:off x="764102"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p:nvPr>
            <p:ph idx="1" type="subTitle"/>
          </p:nvPr>
        </p:nvSpPr>
        <p:spPr>
          <a:xfrm>
            <a:off x="1759875"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125" name="Google Shape;125;p21"/>
          <p:cNvSpPr txBox="1"/>
          <p:nvPr>
            <p:ph idx="2" type="subTitle"/>
          </p:nvPr>
        </p:nvSpPr>
        <p:spPr>
          <a:xfrm>
            <a:off x="1759875"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6" name="Google Shape;126;p21"/>
          <p:cNvSpPr txBox="1"/>
          <p:nvPr>
            <p:ph hasCustomPrompt="1" idx="3" type="title"/>
          </p:nvPr>
        </p:nvSpPr>
        <p:spPr>
          <a:xfrm>
            <a:off x="764102"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p:nvPr>
            <p:ph idx="4" type="subTitle"/>
          </p:nvPr>
        </p:nvSpPr>
        <p:spPr>
          <a:xfrm>
            <a:off x="1759875"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8" name="Google Shape;128;p21"/>
          <p:cNvSpPr txBox="1"/>
          <p:nvPr>
            <p:ph idx="5" type="subTitle"/>
          </p:nvPr>
        </p:nvSpPr>
        <p:spPr>
          <a:xfrm>
            <a:off x="1759875"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9" name="Google Shape;129;p21"/>
          <p:cNvSpPr/>
          <p:nvPr/>
        </p:nvSpPr>
        <p:spPr>
          <a:xfrm>
            <a:off x="720000" y="727800"/>
            <a:ext cx="5778000" cy="272400"/>
          </a:xfrm>
          <a:prstGeom prst="roundRect">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ph idx="6" type="title"/>
          </p:nvPr>
        </p:nvSpPr>
        <p:spPr>
          <a:xfrm>
            <a:off x="720000" y="293471"/>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1" name="Google Shape;131;p21"/>
          <p:cNvSpPr/>
          <p:nvPr/>
        </p:nvSpPr>
        <p:spPr>
          <a:xfrm rot="-9542052">
            <a:off x="7466404" y="-1156051"/>
            <a:ext cx="4039911" cy="296766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rot="3055103">
            <a:off x="-1997717" y="3749245"/>
            <a:ext cx="4039950" cy="296769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ph hasCustomPrompt="1" idx="7" type="title"/>
          </p:nvPr>
        </p:nvSpPr>
        <p:spPr>
          <a:xfrm>
            <a:off x="4746900"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1C232"/>
              </a:buClr>
              <a:buSzPts val="4800"/>
              <a:buNone/>
              <a:defRPr sz="4800">
                <a:solidFill>
                  <a:srgbClr val="F1C232"/>
                </a:solidFill>
              </a:defRPr>
            </a:lvl1pPr>
            <a:lvl2pPr lvl="1" rtl="0" algn="ctr">
              <a:lnSpc>
                <a:spcPct val="100000"/>
              </a:lnSpc>
              <a:spcBef>
                <a:spcPts val="0"/>
              </a:spcBef>
              <a:spcAft>
                <a:spcPts val="0"/>
              </a:spcAft>
              <a:buClr>
                <a:srgbClr val="F1C232"/>
              </a:buClr>
              <a:buSzPts val="4800"/>
              <a:buNone/>
              <a:defRPr sz="4800">
                <a:solidFill>
                  <a:srgbClr val="F1C232"/>
                </a:solidFill>
              </a:defRPr>
            </a:lvl2pPr>
            <a:lvl3pPr lvl="2" rtl="0" algn="ctr">
              <a:lnSpc>
                <a:spcPct val="100000"/>
              </a:lnSpc>
              <a:spcBef>
                <a:spcPts val="0"/>
              </a:spcBef>
              <a:spcAft>
                <a:spcPts val="0"/>
              </a:spcAft>
              <a:buClr>
                <a:srgbClr val="F1C232"/>
              </a:buClr>
              <a:buSzPts val="4800"/>
              <a:buNone/>
              <a:defRPr sz="4800">
                <a:solidFill>
                  <a:srgbClr val="F1C232"/>
                </a:solidFill>
              </a:defRPr>
            </a:lvl3pPr>
            <a:lvl4pPr lvl="3" rtl="0" algn="ctr">
              <a:lnSpc>
                <a:spcPct val="100000"/>
              </a:lnSpc>
              <a:spcBef>
                <a:spcPts val="0"/>
              </a:spcBef>
              <a:spcAft>
                <a:spcPts val="0"/>
              </a:spcAft>
              <a:buClr>
                <a:srgbClr val="F1C232"/>
              </a:buClr>
              <a:buSzPts val="4800"/>
              <a:buNone/>
              <a:defRPr sz="4800">
                <a:solidFill>
                  <a:srgbClr val="F1C232"/>
                </a:solidFill>
              </a:defRPr>
            </a:lvl4pPr>
            <a:lvl5pPr lvl="4" rtl="0" algn="ctr">
              <a:lnSpc>
                <a:spcPct val="100000"/>
              </a:lnSpc>
              <a:spcBef>
                <a:spcPts val="0"/>
              </a:spcBef>
              <a:spcAft>
                <a:spcPts val="0"/>
              </a:spcAft>
              <a:buClr>
                <a:srgbClr val="F1C232"/>
              </a:buClr>
              <a:buSzPts val="4800"/>
              <a:buNone/>
              <a:defRPr sz="4800">
                <a:solidFill>
                  <a:srgbClr val="F1C232"/>
                </a:solidFill>
              </a:defRPr>
            </a:lvl5pPr>
            <a:lvl6pPr lvl="5" rtl="0" algn="ctr">
              <a:lnSpc>
                <a:spcPct val="100000"/>
              </a:lnSpc>
              <a:spcBef>
                <a:spcPts val="0"/>
              </a:spcBef>
              <a:spcAft>
                <a:spcPts val="0"/>
              </a:spcAft>
              <a:buClr>
                <a:srgbClr val="F1C232"/>
              </a:buClr>
              <a:buSzPts val="4800"/>
              <a:buNone/>
              <a:defRPr sz="4800">
                <a:solidFill>
                  <a:srgbClr val="F1C232"/>
                </a:solidFill>
              </a:defRPr>
            </a:lvl6pPr>
            <a:lvl7pPr lvl="6" rtl="0" algn="ctr">
              <a:lnSpc>
                <a:spcPct val="100000"/>
              </a:lnSpc>
              <a:spcBef>
                <a:spcPts val="0"/>
              </a:spcBef>
              <a:spcAft>
                <a:spcPts val="0"/>
              </a:spcAft>
              <a:buClr>
                <a:srgbClr val="F1C232"/>
              </a:buClr>
              <a:buSzPts val="4800"/>
              <a:buNone/>
              <a:defRPr sz="4800">
                <a:solidFill>
                  <a:srgbClr val="F1C232"/>
                </a:solidFill>
              </a:defRPr>
            </a:lvl7pPr>
            <a:lvl8pPr lvl="7" rtl="0" algn="ctr">
              <a:lnSpc>
                <a:spcPct val="100000"/>
              </a:lnSpc>
              <a:spcBef>
                <a:spcPts val="0"/>
              </a:spcBef>
              <a:spcAft>
                <a:spcPts val="0"/>
              </a:spcAft>
              <a:buClr>
                <a:srgbClr val="F1C232"/>
              </a:buClr>
              <a:buSzPts val="4800"/>
              <a:buNone/>
              <a:defRPr sz="4800">
                <a:solidFill>
                  <a:srgbClr val="F1C232"/>
                </a:solidFill>
              </a:defRPr>
            </a:lvl8pPr>
            <a:lvl9pPr lvl="8" rtl="0" algn="ctr">
              <a:lnSpc>
                <a:spcPct val="100000"/>
              </a:lnSpc>
              <a:spcBef>
                <a:spcPts val="0"/>
              </a:spcBef>
              <a:spcAft>
                <a:spcPts val="0"/>
              </a:spcAft>
              <a:buClr>
                <a:srgbClr val="F1C232"/>
              </a:buClr>
              <a:buSzPts val="4800"/>
              <a:buNone/>
              <a:defRPr sz="4800">
                <a:solidFill>
                  <a:srgbClr val="F1C232"/>
                </a:solidFill>
              </a:defRPr>
            </a:lvl9pPr>
          </a:lstStyle>
          <a:p>
            <a:r>
              <a:t>xx%</a:t>
            </a:r>
          </a:p>
        </p:txBody>
      </p:sp>
      <p:sp>
        <p:nvSpPr>
          <p:cNvPr id="134" name="Google Shape;134;p21"/>
          <p:cNvSpPr txBox="1"/>
          <p:nvPr>
            <p:ph idx="8" type="subTitle"/>
          </p:nvPr>
        </p:nvSpPr>
        <p:spPr>
          <a:xfrm>
            <a:off x="5742673"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5" name="Google Shape;135;p21"/>
          <p:cNvSpPr txBox="1"/>
          <p:nvPr>
            <p:ph idx="9" type="subTitle"/>
          </p:nvPr>
        </p:nvSpPr>
        <p:spPr>
          <a:xfrm>
            <a:off x="5742673"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6" name="Google Shape;136;p21"/>
          <p:cNvSpPr txBox="1"/>
          <p:nvPr>
            <p:ph hasCustomPrompt="1" idx="13" type="title"/>
          </p:nvPr>
        </p:nvSpPr>
        <p:spPr>
          <a:xfrm>
            <a:off x="4746900"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p:nvPr>
            <p:ph idx="14" type="subTitle"/>
          </p:nvPr>
        </p:nvSpPr>
        <p:spPr>
          <a:xfrm>
            <a:off x="5742673"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8" name="Google Shape;138;p21"/>
          <p:cNvSpPr txBox="1"/>
          <p:nvPr>
            <p:ph idx="15" type="subTitle"/>
          </p:nvPr>
        </p:nvSpPr>
        <p:spPr>
          <a:xfrm>
            <a:off x="5742673"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139" name="Shape 139"/>
        <p:cNvGrpSpPr/>
        <p:nvPr/>
      </p:nvGrpSpPr>
      <p:grpSpPr>
        <a:xfrm>
          <a:off x="0" y="0"/>
          <a:ext cx="0" cy="0"/>
          <a:chOff x="0" y="0"/>
          <a:chExt cx="0" cy="0"/>
        </a:xfrm>
      </p:grpSpPr>
      <p:sp>
        <p:nvSpPr>
          <p:cNvPr id="140" name="Google Shape;140;p22"/>
          <p:cNvSpPr txBox="1"/>
          <p:nvPr>
            <p:ph idx="1" type="body"/>
          </p:nvPr>
        </p:nvSpPr>
        <p:spPr>
          <a:xfrm>
            <a:off x="720000" y="2075500"/>
            <a:ext cx="5250900" cy="19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22"/>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3" name="Google Shape;143;p22"/>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8">
    <p:spTree>
      <p:nvGrpSpPr>
        <p:cNvPr id="144" name="Shape 144"/>
        <p:cNvGrpSpPr/>
        <p:nvPr/>
      </p:nvGrpSpPr>
      <p:grpSpPr>
        <a:xfrm>
          <a:off x="0" y="0"/>
          <a:ext cx="0" cy="0"/>
          <a:chOff x="0" y="0"/>
          <a:chExt cx="0" cy="0"/>
        </a:xfrm>
      </p:grpSpPr>
      <p:sp>
        <p:nvSpPr>
          <p:cNvPr id="145" name="Google Shape;145;p2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7" name="Google Shape;147;p23"/>
          <p:cNvSpPr/>
          <p:nvPr/>
        </p:nvSpPr>
        <p:spPr>
          <a:xfrm rot="-8100000">
            <a:off x="6361897" y="-1756516"/>
            <a:ext cx="4040369" cy="29680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ph idx="1" type="subTitle"/>
          </p:nvPr>
        </p:nvSpPr>
        <p:spPr>
          <a:xfrm>
            <a:off x="723802"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49" name="Google Shape;149;p23"/>
          <p:cNvSpPr txBox="1"/>
          <p:nvPr>
            <p:ph idx="2" type="subTitle"/>
          </p:nvPr>
        </p:nvSpPr>
        <p:spPr>
          <a:xfrm>
            <a:off x="723802"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0" name="Google Shape;150;p23"/>
          <p:cNvSpPr txBox="1"/>
          <p:nvPr>
            <p:ph idx="3" type="subTitle"/>
          </p:nvPr>
        </p:nvSpPr>
        <p:spPr>
          <a:xfrm>
            <a:off x="2938139"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1" name="Google Shape;151;p23"/>
          <p:cNvSpPr txBox="1"/>
          <p:nvPr>
            <p:ph idx="4" type="subTitle"/>
          </p:nvPr>
        </p:nvSpPr>
        <p:spPr>
          <a:xfrm>
            <a:off x="2938139"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2" name="Google Shape;152;p23"/>
          <p:cNvSpPr txBox="1"/>
          <p:nvPr>
            <p:ph idx="5" type="subTitle"/>
          </p:nvPr>
        </p:nvSpPr>
        <p:spPr>
          <a:xfrm>
            <a:off x="722225"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3" name="Google Shape;153;p23"/>
          <p:cNvSpPr txBox="1"/>
          <p:nvPr>
            <p:ph idx="6" type="subTitle"/>
          </p:nvPr>
        </p:nvSpPr>
        <p:spPr>
          <a:xfrm>
            <a:off x="722225"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4" name="Google Shape;154;p23"/>
          <p:cNvSpPr txBox="1"/>
          <p:nvPr>
            <p:ph idx="7" type="subTitle"/>
          </p:nvPr>
        </p:nvSpPr>
        <p:spPr>
          <a:xfrm>
            <a:off x="2938139"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5" name="Google Shape;155;p23"/>
          <p:cNvSpPr txBox="1"/>
          <p:nvPr>
            <p:ph idx="8" type="subTitle"/>
          </p:nvPr>
        </p:nvSpPr>
        <p:spPr>
          <a:xfrm>
            <a:off x="2938139"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6" name="Google Shape;156;p23"/>
          <p:cNvSpPr/>
          <p:nvPr/>
        </p:nvSpPr>
        <p:spPr>
          <a:xfrm rot="-8371819">
            <a:off x="7449274"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160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20" name="Google Shape;20;p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1" name="Google Shape;21;p4"/>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14179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4" name="Google Shape;24;p5"/>
          <p:cNvSpPr txBox="1"/>
          <p:nvPr>
            <p:ph idx="2" type="subTitle"/>
          </p:nvPr>
        </p:nvSpPr>
        <p:spPr>
          <a:xfrm>
            <a:off x="14179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5" name="Google Shape;25;p5"/>
          <p:cNvSpPr txBox="1"/>
          <p:nvPr>
            <p:ph idx="3" type="subTitle"/>
          </p:nvPr>
        </p:nvSpPr>
        <p:spPr>
          <a:xfrm>
            <a:off x="53994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6" name="Google Shape;26;p5"/>
          <p:cNvSpPr txBox="1"/>
          <p:nvPr>
            <p:ph idx="4" type="subTitle"/>
          </p:nvPr>
        </p:nvSpPr>
        <p:spPr>
          <a:xfrm>
            <a:off x="53994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7" name="Google Shape;27;p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9" name="Google Shape;29;p5"/>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3" name="Google Shape;33;p6"/>
          <p:cNvSpPr/>
          <p:nvPr/>
        </p:nvSpPr>
        <p:spPr>
          <a:xfrm rot="-7770059">
            <a:off x="7428425" y="-1102421"/>
            <a:ext cx="4039685" cy="296749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idx="1" type="subTitle"/>
          </p:nvPr>
        </p:nvSpPr>
        <p:spPr>
          <a:xfrm>
            <a:off x="720000" y="2678421"/>
            <a:ext cx="3261300" cy="10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 name="Google Shape;36;p7"/>
          <p:cNvSpPr txBox="1"/>
          <p:nvPr>
            <p:ph type="title"/>
          </p:nvPr>
        </p:nvSpPr>
        <p:spPr>
          <a:xfrm>
            <a:off x="720000" y="149070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7" name="Google Shape;37;p7"/>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p:nvPr/>
        </p:nvSpPr>
        <p:spPr>
          <a:xfrm>
            <a:off x="355183" y="-402025"/>
            <a:ext cx="7001967" cy="514355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p:txBody>
      </p:sp>
      <p:sp>
        <p:nvSpPr>
          <p:cNvPr id="42" name="Google Shape;42;p8"/>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idx="1" type="subTitle"/>
          </p:nvPr>
        </p:nvSpPr>
        <p:spPr>
          <a:xfrm flipH="1">
            <a:off x="5169810" y="2548727"/>
            <a:ext cx="3261300" cy="122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45" name="Google Shape;45;p9"/>
          <p:cNvSpPr txBox="1"/>
          <p:nvPr>
            <p:ph type="title"/>
          </p:nvPr>
        </p:nvSpPr>
        <p:spPr>
          <a:xfrm flipH="1">
            <a:off x="5169810" y="1360990"/>
            <a:ext cx="3261300" cy="110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Font typeface="Palanquin Dark"/>
              <a:buNone/>
              <a:defRPr>
                <a:latin typeface="Palanquin Dark"/>
                <a:ea typeface="Palanquin Dark"/>
                <a:cs typeface="Palanquin Dark"/>
                <a:sym typeface="Palanquin Dark"/>
              </a:defRPr>
            </a:lvl2pPr>
            <a:lvl3pPr lvl="2" rtl="0" algn="r">
              <a:spcBef>
                <a:spcPts val="0"/>
              </a:spcBef>
              <a:spcAft>
                <a:spcPts val="0"/>
              </a:spcAft>
              <a:buSzPts val="3200"/>
              <a:buFont typeface="Palanquin Dark"/>
              <a:buNone/>
              <a:defRPr>
                <a:latin typeface="Palanquin Dark"/>
                <a:ea typeface="Palanquin Dark"/>
                <a:cs typeface="Palanquin Dark"/>
                <a:sym typeface="Palanquin Dark"/>
              </a:defRPr>
            </a:lvl3pPr>
            <a:lvl4pPr lvl="3" rtl="0" algn="r">
              <a:spcBef>
                <a:spcPts val="0"/>
              </a:spcBef>
              <a:spcAft>
                <a:spcPts val="0"/>
              </a:spcAft>
              <a:buSzPts val="3200"/>
              <a:buFont typeface="Palanquin Dark"/>
              <a:buNone/>
              <a:defRPr>
                <a:latin typeface="Palanquin Dark"/>
                <a:ea typeface="Palanquin Dark"/>
                <a:cs typeface="Palanquin Dark"/>
                <a:sym typeface="Palanquin Dark"/>
              </a:defRPr>
            </a:lvl4pPr>
            <a:lvl5pPr lvl="4" rtl="0" algn="r">
              <a:spcBef>
                <a:spcPts val="0"/>
              </a:spcBef>
              <a:spcAft>
                <a:spcPts val="0"/>
              </a:spcAft>
              <a:buSzPts val="3200"/>
              <a:buFont typeface="Palanquin Dark"/>
              <a:buNone/>
              <a:defRPr>
                <a:latin typeface="Palanquin Dark"/>
                <a:ea typeface="Palanquin Dark"/>
                <a:cs typeface="Palanquin Dark"/>
                <a:sym typeface="Palanquin Dark"/>
              </a:defRPr>
            </a:lvl5pPr>
            <a:lvl6pPr lvl="5" rtl="0" algn="r">
              <a:spcBef>
                <a:spcPts val="0"/>
              </a:spcBef>
              <a:spcAft>
                <a:spcPts val="0"/>
              </a:spcAft>
              <a:buSzPts val="3200"/>
              <a:buFont typeface="Palanquin Dark"/>
              <a:buNone/>
              <a:defRPr>
                <a:latin typeface="Palanquin Dark"/>
                <a:ea typeface="Palanquin Dark"/>
                <a:cs typeface="Palanquin Dark"/>
                <a:sym typeface="Palanquin Dark"/>
              </a:defRPr>
            </a:lvl6pPr>
            <a:lvl7pPr lvl="6" rtl="0" algn="r">
              <a:spcBef>
                <a:spcPts val="0"/>
              </a:spcBef>
              <a:spcAft>
                <a:spcPts val="0"/>
              </a:spcAft>
              <a:buSzPts val="3200"/>
              <a:buFont typeface="Palanquin Dark"/>
              <a:buNone/>
              <a:defRPr>
                <a:latin typeface="Palanquin Dark"/>
                <a:ea typeface="Palanquin Dark"/>
                <a:cs typeface="Palanquin Dark"/>
                <a:sym typeface="Palanquin Dark"/>
              </a:defRPr>
            </a:lvl7pPr>
            <a:lvl8pPr lvl="7" rtl="0" algn="r">
              <a:spcBef>
                <a:spcPts val="0"/>
              </a:spcBef>
              <a:spcAft>
                <a:spcPts val="0"/>
              </a:spcAft>
              <a:buSzPts val="3200"/>
              <a:buFont typeface="Palanquin Dark"/>
              <a:buNone/>
              <a:defRPr>
                <a:latin typeface="Palanquin Dark"/>
                <a:ea typeface="Palanquin Dark"/>
                <a:cs typeface="Palanquin Dark"/>
                <a:sym typeface="Palanquin Dark"/>
              </a:defRPr>
            </a:lvl8pPr>
            <a:lvl9pPr lvl="8" rtl="0" algn="r">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46" name="Google Shape;46;p9"/>
          <p:cNvSpPr/>
          <p:nvPr/>
        </p:nvSpPr>
        <p:spPr>
          <a:xfrm flipH="1" rot="1956016">
            <a:off x="-1420073"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flipH="1" rot="-8978585">
            <a:off x="6889116"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p:nvPr/>
        </p:nvSpPr>
        <p:spPr>
          <a:xfrm flipH="1">
            <a:off x="4037600" y="727800"/>
            <a:ext cx="4374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 name="Google Shape;50;p10"/>
          <p:cNvSpPr txBox="1"/>
          <p:nvPr>
            <p:ph type="title"/>
          </p:nvPr>
        </p:nvSpPr>
        <p:spPr>
          <a:xfrm flipH="1">
            <a:off x="3448700" y="387600"/>
            <a:ext cx="4962900" cy="183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1" name="Google Shape;51;p10"/>
          <p:cNvSpPr/>
          <p:nvPr/>
        </p:nvSpPr>
        <p:spPr>
          <a:xfrm flipH="1" rot="-2467215">
            <a:off x="6908727" y="3120633"/>
            <a:ext cx="4039721" cy="2967525"/>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gif"/><Relationship Id="rId4" Type="http://schemas.openxmlformats.org/officeDocument/2006/relationships/image" Target="../media/image27.gif"/><Relationship Id="rId5" Type="http://schemas.openxmlformats.org/officeDocument/2006/relationships/hyperlink" Target="http://drive.google.com/file/d/1SMxUhTZCXxe-jqlAmMqDtRBy3Mc6BmZy/view" TargetMode="External"/><Relationship Id="rId6"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21.jpg"/><Relationship Id="rId5"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a:off x="720000" y="1897395"/>
            <a:ext cx="28311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ph type="ctrTitle"/>
          </p:nvPr>
        </p:nvSpPr>
        <p:spPr>
          <a:xfrm>
            <a:off x="720000" y="606575"/>
            <a:ext cx="3852000" cy="243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Obstacle Avoidance</a:t>
            </a:r>
            <a:endParaRPr b="0" sz="5000">
              <a:latin typeface="Poppins Black"/>
              <a:ea typeface="Poppins Black"/>
              <a:cs typeface="Poppins Black"/>
              <a:sym typeface="Poppins Black"/>
            </a:endParaRPr>
          </a:p>
        </p:txBody>
      </p:sp>
      <p:sp>
        <p:nvSpPr>
          <p:cNvPr id="166" name="Google Shape;166;p24"/>
          <p:cNvSpPr txBox="1"/>
          <p:nvPr>
            <p:ph idx="1" type="subTitle"/>
          </p:nvPr>
        </p:nvSpPr>
        <p:spPr>
          <a:xfrm>
            <a:off x="828650" y="3277400"/>
            <a:ext cx="2962200" cy="12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 Project</a:t>
            </a:r>
            <a:br>
              <a:rPr lang="en"/>
            </a:br>
            <a:r>
              <a:rPr lang="en"/>
              <a:t>Zain Samdan</a:t>
            </a:r>
            <a:endParaRPr/>
          </a:p>
          <a:p>
            <a:pPr indent="0" lvl="0" marL="0" rtl="0" algn="l">
              <a:spcBef>
                <a:spcPts val="0"/>
              </a:spcBef>
              <a:spcAft>
                <a:spcPts val="0"/>
              </a:spcAft>
              <a:buNone/>
            </a:pPr>
            <a:r>
              <a:rPr lang="en"/>
              <a:t>Jose Guzman</a:t>
            </a:r>
            <a:endParaRPr/>
          </a:p>
          <a:p>
            <a:pPr indent="0" lvl="0" marL="0" rtl="0" algn="l">
              <a:spcBef>
                <a:spcPts val="0"/>
              </a:spcBef>
              <a:spcAft>
                <a:spcPts val="0"/>
              </a:spcAft>
              <a:buNone/>
            </a:pPr>
            <a:r>
              <a:rPr lang="en"/>
              <a:t>Jaime Garcia</a:t>
            </a:r>
            <a:endParaRPr/>
          </a:p>
        </p:txBody>
      </p:sp>
      <p:pic>
        <p:nvPicPr>
          <p:cNvPr id="167" name="Google Shape;167;p24"/>
          <p:cNvPicPr preferRelativeResize="0"/>
          <p:nvPr/>
        </p:nvPicPr>
        <p:blipFill>
          <a:blip r:embed="rId3">
            <a:alphaModFix/>
          </a:blip>
          <a:stretch>
            <a:fillRect/>
          </a:stretch>
        </p:blipFill>
        <p:spPr>
          <a:xfrm>
            <a:off x="4805900" y="872775"/>
            <a:ext cx="4084599" cy="3717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3"/>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of Flight</a:t>
            </a:r>
            <a:endParaRPr/>
          </a:p>
        </p:txBody>
      </p:sp>
      <p:pic>
        <p:nvPicPr>
          <p:cNvPr id="375" name="Google Shape;375;p33"/>
          <p:cNvPicPr preferRelativeResize="0"/>
          <p:nvPr/>
        </p:nvPicPr>
        <p:blipFill rotWithShape="1">
          <a:blip r:embed="rId3">
            <a:alphaModFix/>
          </a:blip>
          <a:srcRect b="18700" l="14598" r="21511" t="12974"/>
          <a:stretch/>
        </p:blipFill>
        <p:spPr>
          <a:xfrm>
            <a:off x="5776200" y="1155075"/>
            <a:ext cx="2435374" cy="3509673"/>
          </a:xfrm>
          <a:prstGeom prst="rect">
            <a:avLst/>
          </a:prstGeom>
          <a:noFill/>
          <a:ln>
            <a:noFill/>
          </a:ln>
        </p:spPr>
      </p:pic>
      <p:sp>
        <p:nvSpPr>
          <p:cNvPr id="376" name="Google Shape;376;p33"/>
          <p:cNvSpPr txBox="1"/>
          <p:nvPr/>
        </p:nvSpPr>
        <p:spPr>
          <a:xfrm>
            <a:off x="2716500" y="4664750"/>
            <a:ext cx="3711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Poppins"/>
                <a:ea typeface="Poppins"/>
                <a:cs typeface="Poppins"/>
                <a:sym typeface="Poppins"/>
              </a:rPr>
              <a:t>Distance Measured by TOF Sensor</a:t>
            </a:r>
            <a:endParaRPr sz="1600">
              <a:latin typeface="Poppins"/>
              <a:ea typeface="Poppins"/>
              <a:cs typeface="Poppins"/>
              <a:sym typeface="Poppins"/>
            </a:endParaRPr>
          </a:p>
        </p:txBody>
      </p:sp>
      <p:cxnSp>
        <p:nvCxnSpPr>
          <p:cNvPr id="377" name="Google Shape;377;p33"/>
          <p:cNvCxnSpPr/>
          <p:nvPr/>
        </p:nvCxnSpPr>
        <p:spPr>
          <a:xfrm flipH="1">
            <a:off x="4298275" y="2781325"/>
            <a:ext cx="1976400" cy="332100"/>
          </a:xfrm>
          <a:prstGeom prst="straightConnector1">
            <a:avLst/>
          </a:prstGeom>
          <a:noFill/>
          <a:ln cap="flat" cmpd="sng" w="76200">
            <a:solidFill>
              <a:srgbClr val="34B952"/>
            </a:solidFill>
            <a:prstDash val="solid"/>
            <a:round/>
            <a:headEnd len="med" w="med" type="triangle"/>
            <a:tailEnd len="med" w="med" type="none"/>
          </a:ln>
        </p:spPr>
      </p:cxnSp>
      <p:pic>
        <p:nvPicPr>
          <p:cNvPr id="378" name="Google Shape;378;p33"/>
          <p:cNvPicPr preferRelativeResize="0"/>
          <p:nvPr/>
        </p:nvPicPr>
        <p:blipFill rotWithShape="1">
          <a:blip r:embed="rId4">
            <a:alphaModFix/>
          </a:blip>
          <a:srcRect b="7359" l="3704" r="45894" t="6870"/>
          <a:stretch/>
        </p:blipFill>
        <p:spPr>
          <a:xfrm>
            <a:off x="821125" y="1193763"/>
            <a:ext cx="3585523" cy="3432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4"/>
          <p:cNvSpPr/>
          <p:nvPr/>
        </p:nvSpPr>
        <p:spPr>
          <a:xfrm>
            <a:off x="1508700" y="3012032"/>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txBox="1"/>
          <p:nvPr>
            <p:ph type="title"/>
          </p:nvPr>
        </p:nvSpPr>
        <p:spPr>
          <a:xfrm>
            <a:off x="1508700" y="1668250"/>
            <a:ext cx="31356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Logic</a:t>
            </a:r>
            <a:endParaRPr sz="4000"/>
          </a:p>
        </p:txBody>
      </p:sp>
      <p:grpSp>
        <p:nvGrpSpPr>
          <p:cNvPr id="385" name="Google Shape;385;p34"/>
          <p:cNvGrpSpPr/>
          <p:nvPr/>
        </p:nvGrpSpPr>
        <p:grpSpPr>
          <a:xfrm>
            <a:off x="5500926" y="433888"/>
            <a:ext cx="3204999" cy="3143100"/>
            <a:chOff x="5500926" y="433888"/>
            <a:chExt cx="3204999" cy="3143100"/>
          </a:xfrm>
        </p:grpSpPr>
        <p:sp>
          <p:nvSpPr>
            <p:cNvPr id="386" name="Google Shape;386;p34"/>
            <p:cNvSpPr/>
            <p:nvPr/>
          </p:nvSpPr>
          <p:spPr>
            <a:xfrm>
              <a:off x="5562825" y="433888"/>
              <a:ext cx="3143100" cy="3143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4"/>
            <p:cNvGrpSpPr/>
            <p:nvPr/>
          </p:nvGrpSpPr>
          <p:grpSpPr>
            <a:xfrm>
              <a:off x="5500926" y="539973"/>
              <a:ext cx="2923065" cy="2854728"/>
              <a:chOff x="2215075" y="1064425"/>
              <a:chExt cx="1564475" cy="1527900"/>
            </a:xfrm>
          </p:grpSpPr>
          <p:sp>
            <p:nvSpPr>
              <p:cNvPr id="388" name="Google Shape;388;p34"/>
              <p:cNvSpPr/>
              <p:nvPr/>
            </p:nvSpPr>
            <p:spPr>
              <a:xfrm>
                <a:off x="3027325" y="2502225"/>
                <a:ext cx="151800" cy="55075"/>
              </a:xfrm>
              <a:custGeom>
                <a:rect b="b" l="l" r="r" t="t"/>
                <a:pathLst>
                  <a:path extrusionOk="0" h="2203" w="6072">
                    <a:moveTo>
                      <a:pt x="5938" y="1"/>
                    </a:moveTo>
                    <a:lnTo>
                      <a:pt x="1" y="1802"/>
                    </a:lnTo>
                    <a:lnTo>
                      <a:pt x="134" y="2202"/>
                    </a:lnTo>
                    <a:lnTo>
                      <a:pt x="6072" y="401"/>
                    </a:lnTo>
                    <a:lnTo>
                      <a:pt x="5938"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3219125" y="2465550"/>
                <a:ext cx="81750" cy="34200"/>
              </a:xfrm>
              <a:custGeom>
                <a:rect b="b" l="l" r="r" t="t"/>
                <a:pathLst>
                  <a:path extrusionOk="0" h="1368" w="3270">
                    <a:moveTo>
                      <a:pt x="3170" y="0"/>
                    </a:moveTo>
                    <a:lnTo>
                      <a:pt x="1" y="967"/>
                    </a:lnTo>
                    <a:lnTo>
                      <a:pt x="101" y="1368"/>
                    </a:lnTo>
                    <a:lnTo>
                      <a:pt x="3270" y="400"/>
                    </a:lnTo>
                    <a:lnTo>
                      <a:pt x="3170" y="0"/>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2563675" y="1747525"/>
                <a:ext cx="935675" cy="844800"/>
              </a:xfrm>
              <a:custGeom>
                <a:rect b="b" l="l" r="r" t="t"/>
                <a:pathLst>
                  <a:path extrusionOk="0" h="33792" w="37427">
                    <a:moveTo>
                      <a:pt x="29922" y="1"/>
                    </a:moveTo>
                    <a:lnTo>
                      <a:pt x="0" y="9107"/>
                    </a:lnTo>
                    <a:lnTo>
                      <a:pt x="7506" y="33791"/>
                    </a:lnTo>
                    <a:lnTo>
                      <a:pt x="37427" y="24652"/>
                    </a:lnTo>
                    <a:lnTo>
                      <a:pt x="299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3311700" y="1662475"/>
                <a:ext cx="467850" cy="702175"/>
              </a:xfrm>
              <a:custGeom>
                <a:rect b="b" l="l" r="r" t="t"/>
                <a:pathLst>
                  <a:path extrusionOk="0" h="28087" w="18714">
                    <a:moveTo>
                      <a:pt x="11175" y="0"/>
                    </a:moveTo>
                    <a:lnTo>
                      <a:pt x="1" y="3403"/>
                    </a:lnTo>
                    <a:lnTo>
                      <a:pt x="7506" y="28087"/>
                    </a:lnTo>
                    <a:lnTo>
                      <a:pt x="18714" y="24651"/>
                    </a:lnTo>
                    <a:lnTo>
                      <a:pt x="11175" y="0"/>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3311700" y="1662475"/>
                <a:ext cx="467850" cy="702175"/>
              </a:xfrm>
              <a:custGeom>
                <a:rect b="b" l="l" r="r" t="t"/>
                <a:pathLst>
                  <a:path extrusionOk="0" h="28087" w="18714">
                    <a:moveTo>
                      <a:pt x="11175" y="0"/>
                    </a:moveTo>
                    <a:lnTo>
                      <a:pt x="1" y="3403"/>
                    </a:lnTo>
                    <a:lnTo>
                      <a:pt x="7506" y="28087"/>
                    </a:lnTo>
                    <a:lnTo>
                      <a:pt x="18714" y="24651"/>
                    </a:lnTo>
                    <a:lnTo>
                      <a:pt x="1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3229150" y="1995200"/>
                <a:ext cx="403650" cy="298575"/>
              </a:xfrm>
              <a:custGeom>
                <a:rect b="b" l="l" r="r" t="t"/>
                <a:pathLst>
                  <a:path extrusionOk="0" h="11943" w="16146">
                    <a:moveTo>
                      <a:pt x="13810" y="1"/>
                    </a:moveTo>
                    <a:lnTo>
                      <a:pt x="0" y="4170"/>
                    </a:lnTo>
                    <a:lnTo>
                      <a:pt x="2335" y="11943"/>
                    </a:lnTo>
                    <a:lnTo>
                      <a:pt x="16145" y="7773"/>
                    </a:lnTo>
                    <a:lnTo>
                      <a:pt x="13810"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2672075" y="1993525"/>
                <a:ext cx="169325" cy="169325"/>
              </a:xfrm>
              <a:custGeom>
                <a:rect b="b" l="l" r="r" t="t"/>
                <a:pathLst>
                  <a:path extrusionOk="0" h="6773" w="6773">
                    <a:moveTo>
                      <a:pt x="5204" y="1"/>
                    </a:moveTo>
                    <a:lnTo>
                      <a:pt x="1" y="1602"/>
                    </a:lnTo>
                    <a:lnTo>
                      <a:pt x="1602" y="6772"/>
                    </a:lnTo>
                    <a:lnTo>
                      <a:pt x="6772" y="5205"/>
                    </a:lnTo>
                    <a:lnTo>
                      <a:pt x="5204"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2831350" y="1945175"/>
                <a:ext cx="168500" cy="169300"/>
              </a:xfrm>
              <a:custGeom>
                <a:rect b="b" l="l" r="r" t="t"/>
                <a:pathLst>
                  <a:path extrusionOk="0" h="6772" w="6740">
                    <a:moveTo>
                      <a:pt x="5171" y="0"/>
                    </a:moveTo>
                    <a:lnTo>
                      <a:pt x="1" y="1601"/>
                    </a:lnTo>
                    <a:lnTo>
                      <a:pt x="1569" y="6772"/>
                    </a:lnTo>
                    <a:lnTo>
                      <a:pt x="6739" y="5204"/>
                    </a:lnTo>
                    <a:lnTo>
                      <a:pt x="5171"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2827200" y="1103350"/>
                <a:ext cx="231025" cy="339150"/>
              </a:xfrm>
              <a:custGeom>
                <a:rect b="b" l="l" r="r" t="t"/>
                <a:pathLst>
                  <a:path extrusionOk="0" h="13566" w="9241">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2875550" y="1207050"/>
                <a:ext cx="147100" cy="123650"/>
              </a:xfrm>
              <a:custGeom>
                <a:rect b="b" l="l" r="r" t="t"/>
                <a:pathLst>
                  <a:path extrusionOk="0" h="4946" w="5884">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2898900" y="1229075"/>
                <a:ext cx="95375" cy="80750"/>
              </a:xfrm>
              <a:custGeom>
                <a:rect b="b" l="l" r="r" t="t"/>
                <a:pathLst>
                  <a:path extrusionOk="0" h="3230" w="3815">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2940050" y="1241475"/>
                <a:ext cx="27000" cy="24750"/>
              </a:xfrm>
              <a:custGeom>
                <a:rect b="b" l="l" r="r" t="t"/>
                <a:pathLst>
                  <a:path extrusionOk="0" h="990" w="108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2920975" y="1282550"/>
                <a:ext cx="13825" cy="12350"/>
              </a:xfrm>
              <a:custGeom>
                <a:rect b="b" l="l" r="r" t="t"/>
                <a:pathLst>
                  <a:path extrusionOk="0" h="494" w="553">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3205800" y="1195475"/>
                <a:ext cx="270200" cy="64225"/>
              </a:xfrm>
              <a:custGeom>
                <a:rect b="b" l="l" r="r" t="t"/>
                <a:pathLst>
                  <a:path extrusionOk="0" h="2569" w="10808">
                    <a:moveTo>
                      <a:pt x="10574" y="0"/>
                    </a:moveTo>
                    <a:lnTo>
                      <a:pt x="0" y="1034"/>
                    </a:lnTo>
                    <a:lnTo>
                      <a:pt x="267" y="2569"/>
                    </a:lnTo>
                    <a:lnTo>
                      <a:pt x="10808" y="1401"/>
                    </a:lnTo>
                    <a:lnTo>
                      <a:pt x="105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3420950" y="1134975"/>
                <a:ext cx="105925" cy="154550"/>
              </a:xfrm>
              <a:custGeom>
                <a:rect b="b" l="l" r="r" t="t"/>
                <a:pathLst>
                  <a:path extrusionOk="0" h="6182" w="4237">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3026500" y="1186300"/>
                <a:ext cx="209350" cy="129275"/>
              </a:xfrm>
              <a:custGeom>
                <a:rect b="b" l="l" r="r" t="t"/>
                <a:pathLst>
                  <a:path extrusionOk="0" h="5171" w="8374">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3439300" y="1088450"/>
                <a:ext cx="38625" cy="32875"/>
              </a:xfrm>
              <a:custGeom>
                <a:rect b="b" l="l" r="r" t="t"/>
                <a:pathLst>
                  <a:path extrusionOk="0" h="1315" w="1545">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3485150" y="1064425"/>
                <a:ext cx="158475" cy="46100"/>
              </a:xfrm>
              <a:custGeom>
                <a:rect b="b" l="l" r="r" t="t"/>
                <a:pathLst>
                  <a:path extrusionOk="0" h="1844" w="6339">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3270000" y="1099250"/>
                <a:ext cx="158475" cy="46300"/>
              </a:xfrm>
              <a:custGeom>
                <a:rect b="b" l="l" r="r" t="t"/>
                <a:pathLst>
                  <a:path extrusionOk="0" h="1852" w="6339">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2416900" y="1305550"/>
                <a:ext cx="265200" cy="92575"/>
              </a:xfrm>
              <a:custGeom>
                <a:rect b="b" l="l" r="r" t="t"/>
                <a:pathLst>
                  <a:path extrusionOk="0" h="3703" w="10608">
                    <a:moveTo>
                      <a:pt x="10374" y="0"/>
                    </a:moveTo>
                    <a:lnTo>
                      <a:pt x="0" y="2302"/>
                    </a:lnTo>
                    <a:lnTo>
                      <a:pt x="234" y="3703"/>
                    </a:lnTo>
                    <a:lnTo>
                      <a:pt x="10608" y="1568"/>
                    </a:lnTo>
                    <a:lnTo>
                      <a:pt x="10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2366025" y="1303225"/>
                <a:ext cx="105100" cy="155375"/>
              </a:xfrm>
              <a:custGeom>
                <a:rect b="b" l="l" r="r" t="t"/>
                <a:pathLst>
                  <a:path extrusionOk="0" h="6215" w="4204">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2653725" y="1216325"/>
                <a:ext cx="202675" cy="157000"/>
              </a:xfrm>
              <a:custGeom>
                <a:rect b="b" l="l" r="r" t="t"/>
                <a:pathLst>
                  <a:path extrusionOk="0" h="6280" w="8107">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2380200" y="1256250"/>
                <a:ext cx="39425" cy="33175"/>
              </a:xfrm>
              <a:custGeom>
                <a:rect b="b" l="l" r="r" t="t"/>
                <a:pathLst>
                  <a:path extrusionOk="0" h="1327" w="1577">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2215075" y="1267075"/>
                <a:ext cx="158475" cy="46100"/>
              </a:xfrm>
              <a:custGeom>
                <a:rect b="b" l="l" r="r" t="t"/>
                <a:pathLst>
                  <a:path extrusionOk="0" h="1844" w="6339">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2429400" y="1232675"/>
                <a:ext cx="158475" cy="46300"/>
              </a:xfrm>
              <a:custGeom>
                <a:rect b="b" l="l" r="r" t="t"/>
                <a:pathLst>
                  <a:path extrusionOk="0" h="1852" w="6339">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2963525" y="1466000"/>
                <a:ext cx="597550" cy="188150"/>
              </a:xfrm>
              <a:custGeom>
                <a:rect b="b" l="l" r="r" t="t"/>
                <a:pathLst>
                  <a:path extrusionOk="0" h="7526" w="23902">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2960500" y="1464725"/>
                <a:ext cx="360400" cy="251125"/>
              </a:xfrm>
              <a:custGeom>
                <a:rect b="b" l="l" r="r" t="t"/>
                <a:pathLst>
                  <a:path extrusionOk="0" h="10045" w="14416">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2563675" y="1465075"/>
                <a:ext cx="437400" cy="483450"/>
              </a:xfrm>
              <a:custGeom>
                <a:rect b="b" l="l" r="r" t="t"/>
                <a:pathLst>
                  <a:path extrusionOk="0" h="19338" w="17496">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a:t>
            </a:r>
            <a:r>
              <a:rPr lang="en"/>
              <a:t> logic</a:t>
            </a:r>
            <a:endParaRPr/>
          </a:p>
        </p:txBody>
      </p:sp>
      <p:pic>
        <p:nvPicPr>
          <p:cNvPr id="421" name="Google Shape;421;p35"/>
          <p:cNvPicPr preferRelativeResize="0"/>
          <p:nvPr/>
        </p:nvPicPr>
        <p:blipFill>
          <a:blip r:embed="rId3">
            <a:alphaModFix/>
          </a:blip>
          <a:stretch>
            <a:fillRect/>
          </a:stretch>
        </p:blipFill>
        <p:spPr>
          <a:xfrm>
            <a:off x="4080829" y="1134522"/>
            <a:ext cx="3720754" cy="3838499"/>
          </a:xfrm>
          <a:prstGeom prst="rect">
            <a:avLst/>
          </a:prstGeom>
          <a:noFill/>
          <a:ln>
            <a:noFill/>
          </a:ln>
        </p:spPr>
      </p:pic>
      <p:pic>
        <p:nvPicPr>
          <p:cNvPr id="422" name="Google Shape;422;p35"/>
          <p:cNvPicPr preferRelativeResize="0"/>
          <p:nvPr/>
        </p:nvPicPr>
        <p:blipFill rotWithShape="1">
          <a:blip r:embed="rId4">
            <a:alphaModFix/>
          </a:blip>
          <a:srcRect b="14059" l="0" r="0" t="0"/>
          <a:stretch/>
        </p:blipFill>
        <p:spPr>
          <a:xfrm>
            <a:off x="1215104" y="1197947"/>
            <a:ext cx="2444572" cy="3711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Dependencies</a:t>
            </a:r>
            <a:endParaRPr/>
          </a:p>
        </p:txBody>
      </p:sp>
      <p:pic>
        <p:nvPicPr>
          <p:cNvPr id="428" name="Google Shape;428;p36"/>
          <p:cNvPicPr preferRelativeResize="0"/>
          <p:nvPr/>
        </p:nvPicPr>
        <p:blipFill rotWithShape="1">
          <a:blip r:embed="rId3">
            <a:alphaModFix/>
          </a:blip>
          <a:srcRect b="27198" l="3502" r="48060" t="2773"/>
          <a:stretch/>
        </p:blipFill>
        <p:spPr>
          <a:xfrm>
            <a:off x="146950" y="1201675"/>
            <a:ext cx="4368540" cy="3552700"/>
          </a:xfrm>
          <a:prstGeom prst="rect">
            <a:avLst/>
          </a:prstGeom>
          <a:noFill/>
          <a:ln>
            <a:noFill/>
          </a:ln>
        </p:spPr>
      </p:pic>
      <p:pic>
        <p:nvPicPr>
          <p:cNvPr id="429" name="Google Shape;429;p36"/>
          <p:cNvPicPr preferRelativeResize="0"/>
          <p:nvPr/>
        </p:nvPicPr>
        <p:blipFill rotWithShape="1">
          <a:blip r:embed="rId3">
            <a:alphaModFix/>
          </a:blip>
          <a:srcRect b="27198" l="51980" r="0" t="2393"/>
          <a:stretch/>
        </p:blipFill>
        <p:spPr>
          <a:xfrm>
            <a:off x="4648825" y="1201675"/>
            <a:ext cx="4307464" cy="355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CMakeLists  and xml</a:t>
            </a:r>
            <a:endParaRPr/>
          </a:p>
        </p:txBody>
      </p:sp>
      <p:pic>
        <p:nvPicPr>
          <p:cNvPr id="435" name="Google Shape;435;p37"/>
          <p:cNvPicPr preferRelativeResize="0"/>
          <p:nvPr/>
        </p:nvPicPr>
        <p:blipFill rotWithShape="1">
          <a:blip r:embed="rId3">
            <a:alphaModFix/>
          </a:blip>
          <a:srcRect b="28148" l="3660" r="0" t="2909"/>
          <a:stretch/>
        </p:blipFill>
        <p:spPr>
          <a:xfrm>
            <a:off x="282700" y="1154325"/>
            <a:ext cx="8505400" cy="3423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Duckiebot_script.py</a:t>
            </a:r>
            <a:endParaRPr/>
          </a:p>
        </p:txBody>
      </p:sp>
      <p:pic>
        <p:nvPicPr>
          <p:cNvPr id="441" name="Google Shape;441;p38"/>
          <p:cNvPicPr preferRelativeResize="0"/>
          <p:nvPr/>
        </p:nvPicPr>
        <p:blipFill rotWithShape="1">
          <a:blip r:embed="rId3">
            <a:alphaModFix/>
          </a:blip>
          <a:srcRect b="0" l="3843" r="47804" t="6812"/>
          <a:stretch/>
        </p:blipFill>
        <p:spPr>
          <a:xfrm>
            <a:off x="4491725" y="1185750"/>
            <a:ext cx="3513500" cy="3808926"/>
          </a:xfrm>
          <a:prstGeom prst="rect">
            <a:avLst/>
          </a:prstGeom>
          <a:noFill/>
          <a:ln>
            <a:noFill/>
          </a:ln>
        </p:spPr>
      </p:pic>
      <p:pic>
        <p:nvPicPr>
          <p:cNvPr id="442" name="Google Shape;442;p38"/>
          <p:cNvPicPr preferRelativeResize="0"/>
          <p:nvPr/>
        </p:nvPicPr>
        <p:blipFill rotWithShape="1">
          <a:blip r:embed="rId4">
            <a:alphaModFix/>
          </a:blip>
          <a:srcRect b="0" l="3858" r="42022" t="6681"/>
          <a:stretch/>
        </p:blipFill>
        <p:spPr>
          <a:xfrm>
            <a:off x="384775" y="1185750"/>
            <a:ext cx="3927376" cy="3808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p:nvPr/>
        </p:nvSpPr>
        <p:spPr>
          <a:xfrm flipH="1">
            <a:off x="5071375" y="2402640"/>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txBox="1"/>
          <p:nvPr>
            <p:ph type="title"/>
          </p:nvPr>
        </p:nvSpPr>
        <p:spPr>
          <a:xfrm>
            <a:off x="4150875" y="1501475"/>
            <a:ext cx="4947900" cy="110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449" name="Google Shape;449;p39"/>
          <p:cNvSpPr/>
          <p:nvPr/>
        </p:nvSpPr>
        <p:spPr>
          <a:xfrm>
            <a:off x="4469269" y="818787"/>
            <a:ext cx="99610" cy="262045"/>
          </a:xfrm>
          <a:custGeom>
            <a:rect b="b" l="l" r="r" t="t"/>
            <a:pathLst>
              <a:path extrusionOk="0" h="9218" w="3504">
                <a:moveTo>
                  <a:pt x="1390" y="1"/>
                </a:moveTo>
                <a:cubicBezTo>
                  <a:pt x="738" y="1"/>
                  <a:pt x="201" y="544"/>
                  <a:pt x="201" y="1207"/>
                </a:cubicBezTo>
                <a:lnTo>
                  <a:pt x="34" y="7678"/>
                </a:lnTo>
                <a:cubicBezTo>
                  <a:pt x="1" y="8412"/>
                  <a:pt x="534" y="9046"/>
                  <a:pt x="1235" y="9146"/>
                </a:cubicBezTo>
                <a:lnTo>
                  <a:pt x="1969" y="9213"/>
                </a:lnTo>
                <a:cubicBezTo>
                  <a:pt x="2006" y="9216"/>
                  <a:pt x="2044" y="9218"/>
                  <a:pt x="2081" y="9218"/>
                </a:cubicBezTo>
                <a:cubicBezTo>
                  <a:pt x="2732" y="9218"/>
                  <a:pt x="3270" y="8675"/>
                  <a:pt x="3270" y="8012"/>
                </a:cubicBezTo>
                <a:lnTo>
                  <a:pt x="3470" y="1607"/>
                </a:lnTo>
                <a:cubicBezTo>
                  <a:pt x="3503" y="873"/>
                  <a:pt x="2969" y="239"/>
                  <a:pt x="2269" y="106"/>
                </a:cubicBezTo>
                <a:lnTo>
                  <a:pt x="1502" y="6"/>
                </a:lnTo>
                <a:cubicBezTo>
                  <a:pt x="1464" y="2"/>
                  <a:pt x="1427" y="1"/>
                  <a:pt x="1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4483540" y="1020849"/>
            <a:ext cx="65412" cy="154930"/>
          </a:xfrm>
          <a:custGeom>
            <a:rect b="b" l="l" r="r" t="t"/>
            <a:pathLst>
              <a:path extrusionOk="0" h="5450" w="2301">
                <a:moveTo>
                  <a:pt x="543" y="0"/>
                </a:moveTo>
                <a:cubicBezTo>
                  <a:pt x="237" y="0"/>
                  <a:pt x="1" y="255"/>
                  <a:pt x="32" y="570"/>
                </a:cubicBezTo>
                <a:lnTo>
                  <a:pt x="499" y="4940"/>
                </a:lnTo>
                <a:cubicBezTo>
                  <a:pt x="499" y="5273"/>
                  <a:pt x="758" y="5450"/>
                  <a:pt x="1018" y="5450"/>
                </a:cubicBezTo>
                <a:cubicBezTo>
                  <a:pt x="1252" y="5450"/>
                  <a:pt x="1486" y="5307"/>
                  <a:pt x="1533" y="5007"/>
                </a:cubicBezTo>
                <a:lnTo>
                  <a:pt x="2234" y="804"/>
                </a:lnTo>
                <a:cubicBezTo>
                  <a:pt x="2301" y="470"/>
                  <a:pt x="2067" y="170"/>
                  <a:pt x="1767" y="136"/>
                </a:cubicBezTo>
                <a:lnTo>
                  <a:pt x="599" y="3"/>
                </a:lnTo>
                <a:cubicBezTo>
                  <a:pt x="581" y="1"/>
                  <a:pt x="562" y="0"/>
                  <a:pt x="5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4498663" y="794055"/>
            <a:ext cx="49350" cy="50743"/>
          </a:xfrm>
          <a:custGeom>
            <a:rect b="b" l="l" r="r" t="t"/>
            <a:pathLst>
              <a:path extrusionOk="0" h="1785" w="1736">
                <a:moveTo>
                  <a:pt x="791" y="1"/>
                </a:moveTo>
                <a:cubicBezTo>
                  <a:pt x="368" y="1"/>
                  <a:pt x="1" y="346"/>
                  <a:pt x="1" y="776"/>
                </a:cubicBezTo>
                <a:cubicBezTo>
                  <a:pt x="1" y="1276"/>
                  <a:pt x="334" y="1710"/>
                  <a:pt x="835" y="1777"/>
                </a:cubicBezTo>
                <a:cubicBezTo>
                  <a:pt x="872" y="1782"/>
                  <a:pt x="908" y="1784"/>
                  <a:pt x="944" y="1784"/>
                </a:cubicBezTo>
                <a:cubicBezTo>
                  <a:pt x="1363" y="1784"/>
                  <a:pt x="1702" y="1439"/>
                  <a:pt x="1702" y="1009"/>
                </a:cubicBezTo>
                <a:cubicBezTo>
                  <a:pt x="1735" y="509"/>
                  <a:pt x="1368" y="75"/>
                  <a:pt x="901" y="9"/>
                </a:cubicBezTo>
                <a:cubicBezTo>
                  <a:pt x="864" y="3"/>
                  <a:pt x="828" y="1"/>
                  <a:pt x="7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4524276" y="728870"/>
            <a:ext cx="308211" cy="67345"/>
          </a:xfrm>
          <a:custGeom>
            <a:rect b="b" l="l" r="r" t="t"/>
            <a:pathLst>
              <a:path extrusionOk="0" h="2369" w="10842">
                <a:moveTo>
                  <a:pt x="3403" y="0"/>
                </a:moveTo>
                <a:lnTo>
                  <a:pt x="0" y="1735"/>
                </a:lnTo>
                <a:lnTo>
                  <a:pt x="10841" y="2368"/>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4463584" y="1260664"/>
            <a:ext cx="85368" cy="218352"/>
          </a:xfrm>
          <a:custGeom>
            <a:rect b="b" l="l" r="r" t="t"/>
            <a:pathLst>
              <a:path extrusionOk="0" h="7681" w="3003">
                <a:moveTo>
                  <a:pt x="1194" y="0"/>
                </a:moveTo>
                <a:cubicBezTo>
                  <a:pt x="639" y="0"/>
                  <a:pt x="167" y="476"/>
                  <a:pt x="167" y="1040"/>
                </a:cubicBezTo>
                <a:lnTo>
                  <a:pt x="34" y="6444"/>
                </a:lnTo>
                <a:cubicBezTo>
                  <a:pt x="1" y="7078"/>
                  <a:pt x="468" y="7612"/>
                  <a:pt x="1068" y="7645"/>
                </a:cubicBezTo>
                <a:lnTo>
                  <a:pt x="1702" y="7679"/>
                </a:lnTo>
                <a:cubicBezTo>
                  <a:pt x="1722" y="7680"/>
                  <a:pt x="1742" y="7680"/>
                  <a:pt x="1762" y="7680"/>
                </a:cubicBezTo>
                <a:cubicBezTo>
                  <a:pt x="2335" y="7680"/>
                  <a:pt x="2803" y="7225"/>
                  <a:pt x="2803" y="6644"/>
                </a:cubicBezTo>
                <a:lnTo>
                  <a:pt x="2969" y="1241"/>
                </a:lnTo>
                <a:cubicBezTo>
                  <a:pt x="3003" y="640"/>
                  <a:pt x="2536" y="106"/>
                  <a:pt x="1935" y="40"/>
                </a:cubicBezTo>
                <a:lnTo>
                  <a:pt x="1301" y="6"/>
                </a:lnTo>
                <a:cubicBezTo>
                  <a:pt x="1265" y="2"/>
                  <a:pt x="1229" y="0"/>
                  <a:pt x="1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4475921" y="1429608"/>
            <a:ext cx="55974" cy="128777"/>
          </a:xfrm>
          <a:custGeom>
            <a:rect b="b" l="l" r="r" t="t"/>
            <a:pathLst>
              <a:path extrusionOk="0" h="4530" w="1969">
                <a:moveTo>
                  <a:pt x="501" y="1"/>
                </a:moveTo>
                <a:cubicBezTo>
                  <a:pt x="234" y="1"/>
                  <a:pt x="0" y="234"/>
                  <a:pt x="34" y="501"/>
                </a:cubicBezTo>
                <a:lnTo>
                  <a:pt x="434" y="4137"/>
                </a:lnTo>
                <a:cubicBezTo>
                  <a:pt x="468" y="4396"/>
                  <a:pt x="672" y="4530"/>
                  <a:pt x="875" y="4530"/>
                </a:cubicBezTo>
                <a:cubicBezTo>
                  <a:pt x="1064" y="4530"/>
                  <a:pt x="1253" y="4412"/>
                  <a:pt x="1301" y="4171"/>
                </a:cubicBezTo>
                <a:lnTo>
                  <a:pt x="1902" y="601"/>
                </a:lnTo>
                <a:cubicBezTo>
                  <a:pt x="1968" y="335"/>
                  <a:pt x="1768" y="68"/>
                  <a:pt x="1501" y="68"/>
                </a:cubicBezTo>
                <a:lnTo>
                  <a:pt x="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4488230" y="1238945"/>
            <a:ext cx="41760" cy="42783"/>
          </a:xfrm>
          <a:custGeom>
            <a:rect b="b" l="l" r="r" t="t"/>
            <a:pathLst>
              <a:path extrusionOk="0" h="1505" w="1469">
                <a:moveTo>
                  <a:pt x="708" y="1"/>
                </a:moveTo>
                <a:cubicBezTo>
                  <a:pt x="335" y="1"/>
                  <a:pt x="34" y="292"/>
                  <a:pt x="34" y="704"/>
                </a:cubicBezTo>
                <a:cubicBezTo>
                  <a:pt x="1" y="1104"/>
                  <a:pt x="334" y="1438"/>
                  <a:pt x="735" y="1504"/>
                </a:cubicBezTo>
                <a:cubicBezTo>
                  <a:pt x="1135" y="1504"/>
                  <a:pt x="1469" y="1204"/>
                  <a:pt x="1469" y="804"/>
                </a:cubicBezTo>
                <a:cubicBezTo>
                  <a:pt x="1469" y="403"/>
                  <a:pt x="1168" y="37"/>
                  <a:pt x="768" y="3"/>
                </a:cubicBezTo>
                <a:cubicBezTo>
                  <a:pt x="748" y="2"/>
                  <a:pt x="728" y="1"/>
                  <a:pt x="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4511001" y="1179276"/>
            <a:ext cx="215281" cy="46507"/>
          </a:xfrm>
          <a:custGeom>
            <a:rect b="b" l="l" r="r" t="t"/>
            <a:pathLst>
              <a:path extrusionOk="0" h="1636" w="7573">
                <a:moveTo>
                  <a:pt x="2369" y="1"/>
                </a:moveTo>
                <a:lnTo>
                  <a:pt x="0" y="1602"/>
                </a:lnTo>
                <a:lnTo>
                  <a:pt x="7572" y="1635"/>
                </a:lnTo>
                <a:lnTo>
                  <a:pt x="2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39"/>
          <p:cNvGrpSpPr/>
          <p:nvPr/>
        </p:nvGrpSpPr>
        <p:grpSpPr>
          <a:xfrm>
            <a:off x="186595" y="534455"/>
            <a:ext cx="4280471" cy="4069965"/>
            <a:chOff x="719995" y="534455"/>
            <a:chExt cx="4280471" cy="4069965"/>
          </a:xfrm>
        </p:grpSpPr>
        <p:sp>
          <p:nvSpPr>
            <p:cNvPr id="458" name="Google Shape;458;p39"/>
            <p:cNvSpPr/>
            <p:nvPr/>
          </p:nvSpPr>
          <p:spPr>
            <a:xfrm>
              <a:off x="719995" y="4336036"/>
              <a:ext cx="2227234" cy="268384"/>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2901948" y="817848"/>
              <a:ext cx="347071" cy="765069"/>
            </a:xfrm>
            <a:custGeom>
              <a:rect b="b" l="l" r="r" t="t"/>
              <a:pathLst>
                <a:path extrusionOk="0" h="26913" w="12209">
                  <a:moveTo>
                    <a:pt x="11715" y="0"/>
                  </a:moveTo>
                  <a:cubicBezTo>
                    <a:pt x="11562" y="0"/>
                    <a:pt x="11416" y="100"/>
                    <a:pt x="11342" y="272"/>
                  </a:cubicBezTo>
                  <a:lnTo>
                    <a:pt x="67" y="26324"/>
                  </a:lnTo>
                  <a:cubicBezTo>
                    <a:pt x="0" y="26525"/>
                    <a:pt x="100" y="26791"/>
                    <a:pt x="300" y="26892"/>
                  </a:cubicBezTo>
                  <a:cubicBezTo>
                    <a:pt x="342" y="26905"/>
                    <a:pt x="387" y="26912"/>
                    <a:pt x="432" y="26912"/>
                  </a:cubicBezTo>
                  <a:cubicBezTo>
                    <a:pt x="603" y="26912"/>
                    <a:pt x="781" y="26816"/>
                    <a:pt x="834" y="26658"/>
                  </a:cubicBezTo>
                  <a:lnTo>
                    <a:pt x="12109" y="573"/>
                  </a:lnTo>
                  <a:cubicBezTo>
                    <a:pt x="12209" y="373"/>
                    <a:pt x="12109" y="139"/>
                    <a:pt x="11875" y="39"/>
                  </a:cubicBezTo>
                  <a:cubicBezTo>
                    <a:pt x="11823" y="13"/>
                    <a:pt x="11768" y="0"/>
                    <a:pt x="11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3139005" y="820833"/>
              <a:ext cx="117605" cy="99610"/>
            </a:xfrm>
            <a:custGeom>
              <a:rect b="b" l="l" r="r" t="t"/>
              <a:pathLst>
                <a:path extrusionOk="0" h="3504" w="4137">
                  <a:moveTo>
                    <a:pt x="1301" y="1"/>
                  </a:moveTo>
                  <a:lnTo>
                    <a:pt x="0" y="2836"/>
                  </a:lnTo>
                  <a:cubicBezTo>
                    <a:pt x="934" y="3170"/>
                    <a:pt x="1902" y="3370"/>
                    <a:pt x="2903" y="3503"/>
                  </a:cubicBezTo>
                  <a:lnTo>
                    <a:pt x="4137" y="701"/>
                  </a:lnTo>
                  <a:cubicBezTo>
                    <a:pt x="3169" y="568"/>
                    <a:pt x="2235" y="301"/>
                    <a:pt x="13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3062194" y="786692"/>
              <a:ext cx="113824" cy="114790"/>
            </a:xfrm>
            <a:custGeom>
              <a:rect b="b" l="l" r="r" t="t"/>
              <a:pathLst>
                <a:path extrusionOk="0" h="4038" w="4004">
                  <a:moveTo>
                    <a:pt x="1335" y="1"/>
                  </a:moveTo>
                  <a:cubicBezTo>
                    <a:pt x="901" y="935"/>
                    <a:pt x="434" y="1869"/>
                    <a:pt x="1" y="2836"/>
                  </a:cubicBezTo>
                  <a:cubicBezTo>
                    <a:pt x="868" y="3303"/>
                    <a:pt x="1768" y="3703"/>
                    <a:pt x="2702" y="4037"/>
                  </a:cubicBezTo>
                  <a:lnTo>
                    <a:pt x="4003" y="1202"/>
                  </a:lnTo>
                  <a:cubicBezTo>
                    <a:pt x="3069" y="835"/>
                    <a:pt x="2202" y="434"/>
                    <a:pt x="1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2988225" y="743084"/>
              <a:ext cx="111919" cy="124257"/>
            </a:xfrm>
            <a:custGeom>
              <a:rect b="b" l="l" r="r" t="t"/>
              <a:pathLst>
                <a:path extrusionOk="0" h="4371" w="3937">
                  <a:moveTo>
                    <a:pt x="1402" y="0"/>
                  </a:moveTo>
                  <a:cubicBezTo>
                    <a:pt x="935" y="934"/>
                    <a:pt x="468" y="1868"/>
                    <a:pt x="1" y="2836"/>
                  </a:cubicBezTo>
                  <a:cubicBezTo>
                    <a:pt x="835" y="3369"/>
                    <a:pt x="1702" y="3903"/>
                    <a:pt x="2603" y="4370"/>
                  </a:cubicBezTo>
                  <a:cubicBezTo>
                    <a:pt x="3036" y="3403"/>
                    <a:pt x="3503" y="2469"/>
                    <a:pt x="3937" y="1535"/>
                  </a:cubicBezTo>
                  <a:cubicBezTo>
                    <a:pt x="3070" y="1068"/>
                    <a:pt x="2236" y="534"/>
                    <a:pt x="14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2915224" y="693762"/>
              <a:ext cx="112857" cy="129942"/>
            </a:xfrm>
            <a:custGeom>
              <a:rect b="b" l="l" r="r" t="t"/>
              <a:pathLst>
                <a:path extrusionOk="0" h="4571" w="3970">
                  <a:moveTo>
                    <a:pt x="1468" y="1"/>
                  </a:moveTo>
                  <a:cubicBezTo>
                    <a:pt x="968" y="935"/>
                    <a:pt x="501" y="1902"/>
                    <a:pt x="0" y="2836"/>
                  </a:cubicBezTo>
                  <a:cubicBezTo>
                    <a:pt x="834" y="3437"/>
                    <a:pt x="1701" y="4004"/>
                    <a:pt x="2569" y="4571"/>
                  </a:cubicBezTo>
                  <a:cubicBezTo>
                    <a:pt x="3036" y="3603"/>
                    <a:pt x="3503" y="2669"/>
                    <a:pt x="3970" y="1735"/>
                  </a:cubicBezTo>
                  <a:cubicBezTo>
                    <a:pt x="3136" y="1168"/>
                    <a:pt x="2302" y="601"/>
                    <a:pt x="1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p:nvPr/>
          </p:nvSpPr>
          <p:spPr>
            <a:xfrm>
              <a:off x="2842193" y="644469"/>
              <a:ext cx="113824" cy="129942"/>
            </a:xfrm>
            <a:custGeom>
              <a:rect b="b" l="l" r="r" t="t"/>
              <a:pathLst>
                <a:path extrusionOk="0" h="4571" w="4004">
                  <a:moveTo>
                    <a:pt x="1468" y="0"/>
                  </a:moveTo>
                  <a:lnTo>
                    <a:pt x="1" y="2836"/>
                  </a:lnTo>
                  <a:cubicBezTo>
                    <a:pt x="868" y="3403"/>
                    <a:pt x="1702" y="4003"/>
                    <a:pt x="2569" y="4570"/>
                  </a:cubicBezTo>
                  <a:cubicBezTo>
                    <a:pt x="3070" y="3603"/>
                    <a:pt x="3537" y="2669"/>
                    <a:pt x="4004" y="1735"/>
                  </a:cubicBezTo>
                  <a:cubicBezTo>
                    <a:pt x="3170" y="1168"/>
                    <a:pt x="2336" y="567"/>
                    <a:pt x="1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2765382" y="599895"/>
              <a:ext cx="118571" cy="125195"/>
            </a:xfrm>
            <a:custGeom>
              <a:rect b="b" l="l" r="r" t="t"/>
              <a:pathLst>
                <a:path extrusionOk="0" h="4404" w="4171">
                  <a:moveTo>
                    <a:pt x="1535" y="0"/>
                  </a:moveTo>
                  <a:lnTo>
                    <a:pt x="1" y="2802"/>
                  </a:lnTo>
                  <a:cubicBezTo>
                    <a:pt x="935" y="3303"/>
                    <a:pt x="1835" y="3837"/>
                    <a:pt x="2703" y="4404"/>
                  </a:cubicBezTo>
                  <a:lnTo>
                    <a:pt x="4170" y="1568"/>
                  </a:lnTo>
                  <a:cubicBezTo>
                    <a:pt x="3336" y="1035"/>
                    <a:pt x="2436" y="467"/>
                    <a:pt x="1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p:nvPr/>
          </p:nvSpPr>
          <p:spPr>
            <a:xfrm>
              <a:off x="2681947" y="562911"/>
              <a:ext cx="127099" cy="116666"/>
            </a:xfrm>
            <a:custGeom>
              <a:rect b="b" l="l" r="r" t="t"/>
              <a:pathLst>
                <a:path extrusionOk="0" h="4104" w="4471">
                  <a:moveTo>
                    <a:pt x="1601" y="1"/>
                  </a:moveTo>
                  <a:cubicBezTo>
                    <a:pt x="1101" y="935"/>
                    <a:pt x="567" y="1869"/>
                    <a:pt x="0" y="2803"/>
                  </a:cubicBezTo>
                  <a:cubicBezTo>
                    <a:pt x="1001" y="3169"/>
                    <a:pt x="2002" y="3603"/>
                    <a:pt x="2936" y="4103"/>
                  </a:cubicBezTo>
                  <a:lnTo>
                    <a:pt x="4470" y="1301"/>
                  </a:lnTo>
                  <a:cubicBezTo>
                    <a:pt x="3536" y="801"/>
                    <a:pt x="2602" y="367"/>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p:nvPr/>
          </p:nvSpPr>
          <p:spPr>
            <a:xfrm>
              <a:off x="2589956" y="539202"/>
              <a:ext cx="137532" cy="103391"/>
            </a:xfrm>
            <a:custGeom>
              <a:rect b="b" l="l" r="r" t="t"/>
              <a:pathLst>
                <a:path extrusionOk="0" h="3637" w="4838">
                  <a:moveTo>
                    <a:pt x="1669" y="1"/>
                  </a:moveTo>
                  <a:lnTo>
                    <a:pt x="1" y="2803"/>
                  </a:lnTo>
                  <a:cubicBezTo>
                    <a:pt x="1101" y="2969"/>
                    <a:pt x="2202" y="3270"/>
                    <a:pt x="3236" y="3637"/>
                  </a:cubicBezTo>
                  <a:cubicBezTo>
                    <a:pt x="3803" y="2703"/>
                    <a:pt x="4337" y="1735"/>
                    <a:pt x="4837" y="835"/>
                  </a:cubicBezTo>
                  <a:cubicBezTo>
                    <a:pt x="3803" y="434"/>
                    <a:pt x="2736" y="167"/>
                    <a:pt x="1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9"/>
            <p:cNvSpPr/>
            <p:nvPr/>
          </p:nvSpPr>
          <p:spPr>
            <a:xfrm>
              <a:off x="3102021" y="900487"/>
              <a:ext cx="119509" cy="103391"/>
            </a:xfrm>
            <a:custGeom>
              <a:rect b="b" l="l" r="r" t="t"/>
              <a:pathLst>
                <a:path extrusionOk="0" h="3637" w="4204">
                  <a:moveTo>
                    <a:pt x="1335" y="1"/>
                  </a:moveTo>
                  <a:lnTo>
                    <a:pt x="1" y="2969"/>
                  </a:lnTo>
                  <a:cubicBezTo>
                    <a:pt x="935" y="3270"/>
                    <a:pt x="1935" y="3503"/>
                    <a:pt x="2936" y="3637"/>
                  </a:cubicBezTo>
                  <a:lnTo>
                    <a:pt x="4204" y="701"/>
                  </a:lnTo>
                  <a:cubicBezTo>
                    <a:pt x="3236" y="568"/>
                    <a:pt x="2269" y="334"/>
                    <a:pt x="1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p:nvPr/>
          </p:nvSpPr>
          <p:spPr>
            <a:xfrm>
              <a:off x="3022367" y="867312"/>
              <a:ext cx="116666" cy="117605"/>
            </a:xfrm>
            <a:custGeom>
              <a:rect b="b" l="l" r="r" t="t"/>
              <a:pathLst>
                <a:path extrusionOk="0" h="4137" w="4104">
                  <a:moveTo>
                    <a:pt x="1402" y="0"/>
                  </a:moveTo>
                  <a:cubicBezTo>
                    <a:pt x="935" y="968"/>
                    <a:pt x="468" y="1935"/>
                    <a:pt x="1" y="2936"/>
                  </a:cubicBezTo>
                  <a:cubicBezTo>
                    <a:pt x="901" y="3403"/>
                    <a:pt x="1802" y="3803"/>
                    <a:pt x="2769" y="4136"/>
                  </a:cubicBezTo>
                  <a:lnTo>
                    <a:pt x="4103" y="1201"/>
                  </a:lnTo>
                  <a:cubicBezTo>
                    <a:pt x="3169" y="867"/>
                    <a:pt x="2269" y="467"/>
                    <a:pt x="14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a:off x="2947460" y="823676"/>
              <a:ext cx="114762" cy="127099"/>
            </a:xfrm>
            <a:custGeom>
              <a:rect b="b" l="l" r="r" t="t"/>
              <a:pathLst>
                <a:path extrusionOk="0" h="4471" w="4037">
                  <a:moveTo>
                    <a:pt x="1435" y="1"/>
                  </a:moveTo>
                  <a:lnTo>
                    <a:pt x="0" y="2936"/>
                  </a:lnTo>
                  <a:cubicBezTo>
                    <a:pt x="868" y="3470"/>
                    <a:pt x="1768" y="4004"/>
                    <a:pt x="2669" y="4471"/>
                  </a:cubicBezTo>
                  <a:cubicBezTo>
                    <a:pt x="3136" y="3470"/>
                    <a:pt x="3603" y="2503"/>
                    <a:pt x="4037" y="1535"/>
                  </a:cubicBezTo>
                  <a:cubicBezTo>
                    <a:pt x="3169" y="1068"/>
                    <a:pt x="2302" y="568"/>
                    <a:pt x="14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2873492" y="775321"/>
              <a:ext cx="114762" cy="131847"/>
            </a:xfrm>
            <a:custGeom>
              <a:rect b="b" l="l" r="r" t="t"/>
              <a:pathLst>
                <a:path extrusionOk="0" h="4638" w="4037">
                  <a:moveTo>
                    <a:pt x="1468" y="1"/>
                  </a:moveTo>
                  <a:lnTo>
                    <a:pt x="0" y="2903"/>
                  </a:lnTo>
                  <a:cubicBezTo>
                    <a:pt x="834" y="3470"/>
                    <a:pt x="1702" y="4070"/>
                    <a:pt x="2569" y="4637"/>
                  </a:cubicBezTo>
                  <a:lnTo>
                    <a:pt x="4037" y="1702"/>
                  </a:lnTo>
                  <a:cubicBezTo>
                    <a:pt x="3169" y="1168"/>
                    <a:pt x="2335" y="568"/>
                    <a:pt x="1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2798586" y="725061"/>
              <a:ext cx="116666" cy="132785"/>
            </a:xfrm>
            <a:custGeom>
              <a:rect b="b" l="l" r="r" t="t"/>
              <a:pathLst>
                <a:path extrusionOk="0" h="4671" w="4104">
                  <a:moveTo>
                    <a:pt x="1535" y="1"/>
                  </a:moveTo>
                  <a:cubicBezTo>
                    <a:pt x="1034" y="968"/>
                    <a:pt x="501" y="1935"/>
                    <a:pt x="0" y="2903"/>
                  </a:cubicBezTo>
                  <a:cubicBezTo>
                    <a:pt x="868" y="3470"/>
                    <a:pt x="1735" y="4070"/>
                    <a:pt x="2635" y="4671"/>
                  </a:cubicBezTo>
                  <a:lnTo>
                    <a:pt x="4103" y="1735"/>
                  </a:lnTo>
                  <a:cubicBezTo>
                    <a:pt x="3269" y="1168"/>
                    <a:pt x="2402" y="568"/>
                    <a:pt x="15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p:nvPr/>
          </p:nvSpPr>
          <p:spPr>
            <a:xfrm>
              <a:off x="2719870" y="679549"/>
              <a:ext cx="122352" cy="128037"/>
            </a:xfrm>
            <a:custGeom>
              <a:rect b="b" l="l" r="r" t="t"/>
              <a:pathLst>
                <a:path extrusionOk="0" h="4504" w="4304">
                  <a:moveTo>
                    <a:pt x="1602" y="0"/>
                  </a:moveTo>
                  <a:lnTo>
                    <a:pt x="1" y="2903"/>
                  </a:lnTo>
                  <a:cubicBezTo>
                    <a:pt x="968" y="3403"/>
                    <a:pt x="1869" y="3937"/>
                    <a:pt x="2769" y="4504"/>
                  </a:cubicBezTo>
                  <a:cubicBezTo>
                    <a:pt x="3270" y="3536"/>
                    <a:pt x="3803" y="2569"/>
                    <a:pt x="4304" y="1602"/>
                  </a:cubicBezTo>
                  <a:cubicBezTo>
                    <a:pt x="3436" y="1035"/>
                    <a:pt x="2536" y="501"/>
                    <a:pt x="1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9"/>
            <p:cNvSpPr/>
            <p:nvPr/>
          </p:nvSpPr>
          <p:spPr>
            <a:xfrm>
              <a:off x="2635469" y="642565"/>
              <a:ext cx="129942" cy="119509"/>
            </a:xfrm>
            <a:custGeom>
              <a:rect b="b" l="l" r="r" t="t"/>
              <a:pathLst>
                <a:path extrusionOk="0" h="4204" w="4571">
                  <a:moveTo>
                    <a:pt x="1635" y="1"/>
                  </a:moveTo>
                  <a:lnTo>
                    <a:pt x="1" y="2903"/>
                  </a:lnTo>
                  <a:cubicBezTo>
                    <a:pt x="1035" y="3270"/>
                    <a:pt x="2002" y="3703"/>
                    <a:pt x="2970" y="4204"/>
                  </a:cubicBezTo>
                  <a:lnTo>
                    <a:pt x="4571" y="1301"/>
                  </a:lnTo>
                  <a:cubicBezTo>
                    <a:pt x="3637" y="768"/>
                    <a:pt x="2636" y="334"/>
                    <a:pt x="1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9"/>
            <p:cNvSpPr/>
            <p:nvPr/>
          </p:nvSpPr>
          <p:spPr>
            <a:xfrm>
              <a:off x="2540663" y="618856"/>
              <a:ext cx="142251" cy="107172"/>
            </a:xfrm>
            <a:custGeom>
              <a:rect b="b" l="l" r="r" t="t"/>
              <a:pathLst>
                <a:path extrusionOk="0" h="3770" w="5004">
                  <a:moveTo>
                    <a:pt x="1768" y="1"/>
                  </a:moveTo>
                  <a:cubicBezTo>
                    <a:pt x="1168" y="968"/>
                    <a:pt x="601" y="1935"/>
                    <a:pt x="0" y="2936"/>
                  </a:cubicBezTo>
                  <a:cubicBezTo>
                    <a:pt x="1134" y="3103"/>
                    <a:pt x="2268" y="3370"/>
                    <a:pt x="3336" y="3770"/>
                  </a:cubicBezTo>
                  <a:lnTo>
                    <a:pt x="5004" y="835"/>
                  </a:lnTo>
                  <a:cubicBezTo>
                    <a:pt x="3970" y="468"/>
                    <a:pt x="2869" y="201"/>
                    <a:pt x="1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p:nvPr/>
          </p:nvSpPr>
          <p:spPr>
            <a:xfrm>
              <a:off x="3062194" y="984888"/>
              <a:ext cx="122352" cy="104329"/>
            </a:xfrm>
            <a:custGeom>
              <a:rect b="b" l="l" r="r" t="t"/>
              <a:pathLst>
                <a:path extrusionOk="0" h="3670" w="4304">
                  <a:moveTo>
                    <a:pt x="1368" y="0"/>
                  </a:moveTo>
                  <a:lnTo>
                    <a:pt x="1" y="3003"/>
                  </a:lnTo>
                  <a:cubicBezTo>
                    <a:pt x="968" y="3336"/>
                    <a:pt x="1969" y="3536"/>
                    <a:pt x="3003" y="3670"/>
                  </a:cubicBezTo>
                  <a:cubicBezTo>
                    <a:pt x="3436" y="2636"/>
                    <a:pt x="3870" y="1635"/>
                    <a:pt x="4304" y="668"/>
                  </a:cubicBezTo>
                  <a:cubicBezTo>
                    <a:pt x="3303" y="534"/>
                    <a:pt x="2336" y="301"/>
                    <a:pt x="1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9"/>
            <p:cNvSpPr/>
            <p:nvPr/>
          </p:nvSpPr>
          <p:spPr>
            <a:xfrm>
              <a:off x="2981602" y="950747"/>
              <a:ext cx="119509" cy="119509"/>
            </a:xfrm>
            <a:custGeom>
              <a:rect b="b" l="l" r="r" t="t"/>
              <a:pathLst>
                <a:path extrusionOk="0" h="4204" w="4204">
                  <a:moveTo>
                    <a:pt x="1435" y="1"/>
                  </a:moveTo>
                  <a:lnTo>
                    <a:pt x="0" y="3036"/>
                  </a:lnTo>
                  <a:cubicBezTo>
                    <a:pt x="901" y="3503"/>
                    <a:pt x="1835" y="3903"/>
                    <a:pt x="2836" y="4204"/>
                  </a:cubicBezTo>
                  <a:lnTo>
                    <a:pt x="4203" y="1201"/>
                  </a:lnTo>
                  <a:cubicBezTo>
                    <a:pt x="3236" y="868"/>
                    <a:pt x="2335" y="468"/>
                    <a:pt x="14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p:nvPr/>
          </p:nvSpPr>
          <p:spPr>
            <a:xfrm>
              <a:off x="2904791" y="907139"/>
              <a:ext cx="117605" cy="129942"/>
            </a:xfrm>
            <a:custGeom>
              <a:rect b="b" l="l" r="r" t="t"/>
              <a:pathLst>
                <a:path extrusionOk="0" h="4571" w="4137">
                  <a:moveTo>
                    <a:pt x="1468" y="0"/>
                  </a:moveTo>
                  <a:lnTo>
                    <a:pt x="0" y="3002"/>
                  </a:lnTo>
                  <a:cubicBezTo>
                    <a:pt x="868" y="3569"/>
                    <a:pt x="1768" y="4103"/>
                    <a:pt x="2702" y="4570"/>
                  </a:cubicBezTo>
                  <a:lnTo>
                    <a:pt x="4137" y="1535"/>
                  </a:lnTo>
                  <a:cubicBezTo>
                    <a:pt x="3236" y="1068"/>
                    <a:pt x="2335" y="534"/>
                    <a:pt x="1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9"/>
            <p:cNvSpPr/>
            <p:nvPr/>
          </p:nvSpPr>
          <p:spPr>
            <a:xfrm>
              <a:off x="2828918" y="857818"/>
              <a:ext cx="117605" cy="134689"/>
            </a:xfrm>
            <a:custGeom>
              <a:rect b="b" l="l" r="r" t="t"/>
              <a:pathLst>
                <a:path extrusionOk="0" h="4738" w="4137">
                  <a:moveTo>
                    <a:pt x="1535" y="1"/>
                  </a:moveTo>
                  <a:cubicBezTo>
                    <a:pt x="1035" y="1001"/>
                    <a:pt x="534" y="2002"/>
                    <a:pt x="1" y="3003"/>
                  </a:cubicBezTo>
                  <a:cubicBezTo>
                    <a:pt x="901" y="3603"/>
                    <a:pt x="1769" y="4204"/>
                    <a:pt x="2669" y="4737"/>
                  </a:cubicBezTo>
                  <a:lnTo>
                    <a:pt x="4137" y="1735"/>
                  </a:lnTo>
                  <a:cubicBezTo>
                    <a:pt x="3270" y="1168"/>
                    <a:pt x="2402" y="568"/>
                    <a:pt x="15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
            <p:cNvSpPr/>
            <p:nvPr/>
          </p:nvSpPr>
          <p:spPr>
            <a:xfrm>
              <a:off x="2753073" y="807558"/>
              <a:ext cx="120447" cy="135628"/>
            </a:xfrm>
            <a:custGeom>
              <a:rect b="b" l="l" r="r" t="t"/>
              <a:pathLst>
                <a:path extrusionOk="0" h="4771" w="4237">
                  <a:moveTo>
                    <a:pt x="1601" y="1"/>
                  </a:moveTo>
                  <a:cubicBezTo>
                    <a:pt x="1068" y="1001"/>
                    <a:pt x="534" y="2002"/>
                    <a:pt x="0" y="3003"/>
                  </a:cubicBezTo>
                  <a:cubicBezTo>
                    <a:pt x="901" y="3570"/>
                    <a:pt x="1801" y="4170"/>
                    <a:pt x="2669" y="4771"/>
                  </a:cubicBezTo>
                  <a:cubicBezTo>
                    <a:pt x="3202" y="3770"/>
                    <a:pt x="3703" y="2769"/>
                    <a:pt x="4236" y="1769"/>
                  </a:cubicBezTo>
                  <a:cubicBezTo>
                    <a:pt x="3336" y="1168"/>
                    <a:pt x="2469" y="568"/>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9"/>
            <p:cNvSpPr/>
            <p:nvPr/>
          </p:nvSpPr>
          <p:spPr>
            <a:xfrm>
              <a:off x="2673419" y="762045"/>
              <a:ext cx="125195" cy="130880"/>
            </a:xfrm>
            <a:custGeom>
              <a:rect b="b" l="l" r="r" t="t"/>
              <a:pathLst>
                <a:path extrusionOk="0" h="4604" w="4404">
                  <a:moveTo>
                    <a:pt x="1635" y="1"/>
                  </a:moveTo>
                  <a:cubicBezTo>
                    <a:pt x="1101" y="1001"/>
                    <a:pt x="534" y="2002"/>
                    <a:pt x="0" y="3003"/>
                  </a:cubicBezTo>
                  <a:cubicBezTo>
                    <a:pt x="967" y="3503"/>
                    <a:pt x="1901" y="4037"/>
                    <a:pt x="2802" y="4604"/>
                  </a:cubicBezTo>
                  <a:cubicBezTo>
                    <a:pt x="3336" y="3603"/>
                    <a:pt x="3870" y="2602"/>
                    <a:pt x="4403" y="1602"/>
                  </a:cubicBezTo>
                  <a:cubicBezTo>
                    <a:pt x="3503" y="1035"/>
                    <a:pt x="2602" y="501"/>
                    <a:pt x="1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9"/>
            <p:cNvSpPr/>
            <p:nvPr/>
          </p:nvSpPr>
          <p:spPr>
            <a:xfrm>
              <a:off x="2587113" y="725061"/>
              <a:ext cx="132785" cy="122352"/>
            </a:xfrm>
            <a:custGeom>
              <a:rect b="b" l="l" r="r" t="t"/>
              <a:pathLst>
                <a:path extrusionOk="0" h="4304" w="4671">
                  <a:moveTo>
                    <a:pt x="1702" y="1"/>
                  </a:moveTo>
                  <a:lnTo>
                    <a:pt x="1" y="3003"/>
                  </a:lnTo>
                  <a:cubicBezTo>
                    <a:pt x="1035" y="3370"/>
                    <a:pt x="2035" y="3803"/>
                    <a:pt x="3036" y="4304"/>
                  </a:cubicBezTo>
                  <a:cubicBezTo>
                    <a:pt x="3570" y="3303"/>
                    <a:pt x="4137" y="2302"/>
                    <a:pt x="4671" y="1302"/>
                  </a:cubicBezTo>
                  <a:cubicBezTo>
                    <a:pt x="3703" y="801"/>
                    <a:pt x="2736" y="368"/>
                    <a:pt x="17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9"/>
            <p:cNvSpPr/>
            <p:nvPr/>
          </p:nvSpPr>
          <p:spPr>
            <a:xfrm>
              <a:off x="2490403" y="701353"/>
              <a:ext cx="145094" cy="109076"/>
            </a:xfrm>
            <a:custGeom>
              <a:rect b="b" l="l" r="r" t="t"/>
              <a:pathLst>
                <a:path extrusionOk="0" h="3837" w="5104">
                  <a:moveTo>
                    <a:pt x="1768" y="1"/>
                  </a:moveTo>
                  <a:lnTo>
                    <a:pt x="0" y="3036"/>
                  </a:lnTo>
                  <a:cubicBezTo>
                    <a:pt x="1134" y="3203"/>
                    <a:pt x="2302" y="3470"/>
                    <a:pt x="3403" y="3837"/>
                  </a:cubicBezTo>
                  <a:lnTo>
                    <a:pt x="5104" y="835"/>
                  </a:lnTo>
                  <a:cubicBezTo>
                    <a:pt x="4003" y="468"/>
                    <a:pt x="2902" y="167"/>
                    <a:pt x="1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9"/>
            <p:cNvSpPr/>
            <p:nvPr/>
          </p:nvSpPr>
          <p:spPr>
            <a:xfrm>
              <a:off x="3021429" y="1070228"/>
              <a:ext cx="126133" cy="107172"/>
            </a:xfrm>
            <a:custGeom>
              <a:rect b="b" l="l" r="r" t="t"/>
              <a:pathLst>
                <a:path extrusionOk="0" h="3770" w="4437">
                  <a:moveTo>
                    <a:pt x="1435" y="1"/>
                  </a:moveTo>
                  <a:lnTo>
                    <a:pt x="0" y="3136"/>
                  </a:lnTo>
                  <a:cubicBezTo>
                    <a:pt x="1001" y="3436"/>
                    <a:pt x="2035" y="3670"/>
                    <a:pt x="3069" y="3770"/>
                  </a:cubicBezTo>
                  <a:cubicBezTo>
                    <a:pt x="3536" y="2703"/>
                    <a:pt x="3970" y="1668"/>
                    <a:pt x="4437" y="668"/>
                  </a:cubicBezTo>
                  <a:cubicBezTo>
                    <a:pt x="3403" y="534"/>
                    <a:pt x="2402" y="334"/>
                    <a:pt x="14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a:off x="2939870" y="1037053"/>
              <a:ext cx="122352" cy="122352"/>
            </a:xfrm>
            <a:custGeom>
              <a:rect b="b" l="l" r="r" t="t"/>
              <a:pathLst>
                <a:path extrusionOk="0" h="4304" w="4304">
                  <a:moveTo>
                    <a:pt x="1468" y="0"/>
                  </a:moveTo>
                  <a:cubicBezTo>
                    <a:pt x="968" y="1034"/>
                    <a:pt x="467" y="2068"/>
                    <a:pt x="0" y="3136"/>
                  </a:cubicBezTo>
                  <a:cubicBezTo>
                    <a:pt x="901" y="3603"/>
                    <a:pt x="1868" y="3970"/>
                    <a:pt x="2869" y="4303"/>
                  </a:cubicBezTo>
                  <a:lnTo>
                    <a:pt x="4304" y="1168"/>
                  </a:lnTo>
                  <a:cubicBezTo>
                    <a:pt x="3303" y="867"/>
                    <a:pt x="2369" y="467"/>
                    <a:pt x="1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9"/>
            <p:cNvSpPr/>
            <p:nvPr/>
          </p:nvSpPr>
          <p:spPr>
            <a:xfrm>
              <a:off x="2861154" y="992479"/>
              <a:ext cx="120476" cy="133723"/>
            </a:xfrm>
            <a:custGeom>
              <a:rect b="b" l="l" r="r" t="t"/>
              <a:pathLst>
                <a:path extrusionOk="0" h="4704" w="4238">
                  <a:moveTo>
                    <a:pt x="1535" y="0"/>
                  </a:moveTo>
                  <a:cubicBezTo>
                    <a:pt x="1035" y="1034"/>
                    <a:pt x="535" y="2102"/>
                    <a:pt x="1" y="3136"/>
                  </a:cubicBezTo>
                  <a:cubicBezTo>
                    <a:pt x="901" y="3703"/>
                    <a:pt x="1802" y="4237"/>
                    <a:pt x="2769" y="4704"/>
                  </a:cubicBezTo>
                  <a:cubicBezTo>
                    <a:pt x="3236" y="3636"/>
                    <a:pt x="3737" y="2602"/>
                    <a:pt x="4237" y="1568"/>
                  </a:cubicBezTo>
                  <a:cubicBezTo>
                    <a:pt x="3303" y="1101"/>
                    <a:pt x="2403" y="567"/>
                    <a:pt x="1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a:off x="2784343" y="943157"/>
              <a:ext cx="120476" cy="138470"/>
            </a:xfrm>
            <a:custGeom>
              <a:rect b="b" l="l" r="r" t="t"/>
              <a:pathLst>
                <a:path extrusionOk="0" h="4871" w="4238">
                  <a:moveTo>
                    <a:pt x="1569" y="1"/>
                  </a:moveTo>
                  <a:cubicBezTo>
                    <a:pt x="1068" y="1035"/>
                    <a:pt x="535" y="2069"/>
                    <a:pt x="1" y="3136"/>
                  </a:cubicBezTo>
                  <a:cubicBezTo>
                    <a:pt x="902" y="3703"/>
                    <a:pt x="1802" y="4304"/>
                    <a:pt x="2703" y="4871"/>
                  </a:cubicBezTo>
                  <a:cubicBezTo>
                    <a:pt x="3203" y="3837"/>
                    <a:pt x="3737" y="2803"/>
                    <a:pt x="4237" y="1735"/>
                  </a:cubicBezTo>
                  <a:cubicBezTo>
                    <a:pt x="3337" y="1202"/>
                    <a:pt x="2469" y="601"/>
                    <a:pt x="1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9"/>
            <p:cNvSpPr/>
            <p:nvPr/>
          </p:nvSpPr>
          <p:spPr>
            <a:xfrm>
              <a:off x="2706594" y="892897"/>
              <a:ext cx="122352" cy="139437"/>
            </a:xfrm>
            <a:custGeom>
              <a:rect b="b" l="l" r="r" t="t"/>
              <a:pathLst>
                <a:path extrusionOk="0" h="4905" w="4304">
                  <a:moveTo>
                    <a:pt x="1635" y="1"/>
                  </a:moveTo>
                  <a:lnTo>
                    <a:pt x="1" y="3103"/>
                  </a:lnTo>
                  <a:cubicBezTo>
                    <a:pt x="935" y="3703"/>
                    <a:pt x="1835" y="4304"/>
                    <a:pt x="2736" y="4904"/>
                  </a:cubicBezTo>
                  <a:cubicBezTo>
                    <a:pt x="3270" y="3837"/>
                    <a:pt x="3803" y="2803"/>
                    <a:pt x="4304" y="1769"/>
                  </a:cubicBezTo>
                  <a:cubicBezTo>
                    <a:pt x="3436" y="1168"/>
                    <a:pt x="2536" y="568"/>
                    <a:pt x="1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9"/>
            <p:cNvSpPr/>
            <p:nvPr/>
          </p:nvSpPr>
          <p:spPr>
            <a:xfrm>
              <a:off x="2625036" y="847385"/>
              <a:ext cx="128066" cy="134689"/>
            </a:xfrm>
            <a:custGeom>
              <a:rect b="b" l="l" r="r" t="t"/>
              <a:pathLst>
                <a:path extrusionOk="0" h="4738" w="4505">
                  <a:moveTo>
                    <a:pt x="1702" y="1"/>
                  </a:moveTo>
                  <a:cubicBezTo>
                    <a:pt x="1135" y="1035"/>
                    <a:pt x="568" y="2069"/>
                    <a:pt x="1" y="3103"/>
                  </a:cubicBezTo>
                  <a:cubicBezTo>
                    <a:pt x="968" y="3603"/>
                    <a:pt x="1936" y="4137"/>
                    <a:pt x="2870" y="4737"/>
                  </a:cubicBezTo>
                  <a:lnTo>
                    <a:pt x="4504" y="1602"/>
                  </a:lnTo>
                  <a:cubicBezTo>
                    <a:pt x="3603" y="1035"/>
                    <a:pt x="2669" y="501"/>
                    <a:pt x="17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2536854" y="810400"/>
              <a:ext cx="136594" cy="125195"/>
            </a:xfrm>
            <a:custGeom>
              <a:rect b="b" l="l" r="r" t="t"/>
              <a:pathLst>
                <a:path extrusionOk="0" h="4404" w="4805">
                  <a:moveTo>
                    <a:pt x="1769" y="1"/>
                  </a:moveTo>
                  <a:cubicBezTo>
                    <a:pt x="1168" y="1035"/>
                    <a:pt x="601" y="2069"/>
                    <a:pt x="1" y="3103"/>
                  </a:cubicBezTo>
                  <a:cubicBezTo>
                    <a:pt x="1068" y="3470"/>
                    <a:pt x="2102" y="3904"/>
                    <a:pt x="3103" y="4404"/>
                  </a:cubicBezTo>
                  <a:cubicBezTo>
                    <a:pt x="3670" y="3370"/>
                    <a:pt x="4237" y="2302"/>
                    <a:pt x="4804" y="1302"/>
                  </a:cubicBezTo>
                  <a:cubicBezTo>
                    <a:pt x="3803" y="801"/>
                    <a:pt x="2803" y="368"/>
                    <a:pt x="17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2438239" y="787658"/>
              <a:ext cx="148903" cy="110953"/>
            </a:xfrm>
            <a:custGeom>
              <a:rect b="b" l="l" r="r" t="t"/>
              <a:pathLst>
                <a:path extrusionOk="0" h="3903" w="5238">
                  <a:moveTo>
                    <a:pt x="1835" y="0"/>
                  </a:moveTo>
                  <a:lnTo>
                    <a:pt x="1" y="3136"/>
                  </a:lnTo>
                  <a:cubicBezTo>
                    <a:pt x="1168" y="3269"/>
                    <a:pt x="2336" y="3536"/>
                    <a:pt x="3470" y="3903"/>
                  </a:cubicBezTo>
                  <a:cubicBezTo>
                    <a:pt x="4070" y="2869"/>
                    <a:pt x="4637" y="1835"/>
                    <a:pt x="5238" y="801"/>
                  </a:cubicBezTo>
                  <a:cubicBezTo>
                    <a:pt x="4103" y="434"/>
                    <a:pt x="2969" y="167"/>
                    <a:pt x="1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2433491" y="534455"/>
              <a:ext cx="826928" cy="646754"/>
            </a:xfrm>
            <a:custGeom>
              <a:rect b="b" l="l" r="r" t="t"/>
              <a:pathLst>
                <a:path extrusionOk="0" h="22751" w="29089">
                  <a:moveTo>
                    <a:pt x="7239" y="301"/>
                  </a:moveTo>
                  <a:cubicBezTo>
                    <a:pt x="8273" y="468"/>
                    <a:pt x="9307" y="735"/>
                    <a:pt x="10275" y="1135"/>
                  </a:cubicBezTo>
                  <a:cubicBezTo>
                    <a:pt x="11275" y="1469"/>
                    <a:pt x="12209" y="1902"/>
                    <a:pt x="13143" y="2403"/>
                  </a:cubicBezTo>
                  <a:cubicBezTo>
                    <a:pt x="13977" y="2836"/>
                    <a:pt x="14811" y="3370"/>
                    <a:pt x="15779" y="4004"/>
                  </a:cubicBezTo>
                  <a:cubicBezTo>
                    <a:pt x="16613" y="4571"/>
                    <a:pt x="17480" y="5138"/>
                    <a:pt x="18314" y="5738"/>
                  </a:cubicBezTo>
                  <a:cubicBezTo>
                    <a:pt x="19114" y="6305"/>
                    <a:pt x="19982" y="6872"/>
                    <a:pt x="20816" y="7439"/>
                  </a:cubicBezTo>
                  <a:cubicBezTo>
                    <a:pt x="21750" y="8073"/>
                    <a:pt x="22584" y="8574"/>
                    <a:pt x="23351" y="8974"/>
                  </a:cubicBezTo>
                  <a:cubicBezTo>
                    <a:pt x="24218" y="9441"/>
                    <a:pt x="25119" y="9841"/>
                    <a:pt x="26053" y="10175"/>
                  </a:cubicBezTo>
                  <a:cubicBezTo>
                    <a:pt x="26920" y="10508"/>
                    <a:pt x="27821" y="10742"/>
                    <a:pt x="28721" y="10875"/>
                  </a:cubicBezTo>
                  <a:lnTo>
                    <a:pt x="23651" y="22450"/>
                  </a:lnTo>
                  <a:cubicBezTo>
                    <a:pt x="22684" y="22350"/>
                    <a:pt x="21683" y="22150"/>
                    <a:pt x="20749" y="21850"/>
                  </a:cubicBezTo>
                  <a:cubicBezTo>
                    <a:pt x="19748" y="21516"/>
                    <a:pt x="18814" y="21149"/>
                    <a:pt x="17880" y="20682"/>
                  </a:cubicBezTo>
                  <a:cubicBezTo>
                    <a:pt x="17046" y="20249"/>
                    <a:pt x="16146" y="19748"/>
                    <a:pt x="15145" y="19114"/>
                  </a:cubicBezTo>
                  <a:cubicBezTo>
                    <a:pt x="14244" y="18547"/>
                    <a:pt x="13310" y="17947"/>
                    <a:pt x="12443" y="17380"/>
                  </a:cubicBezTo>
                  <a:cubicBezTo>
                    <a:pt x="11576" y="16779"/>
                    <a:pt x="10642" y="16179"/>
                    <a:pt x="9708" y="15612"/>
                  </a:cubicBezTo>
                  <a:cubicBezTo>
                    <a:pt x="8674" y="14945"/>
                    <a:pt x="7706" y="14411"/>
                    <a:pt x="6839" y="13977"/>
                  </a:cubicBezTo>
                  <a:cubicBezTo>
                    <a:pt x="5838" y="13477"/>
                    <a:pt x="4771" y="13043"/>
                    <a:pt x="3703" y="12677"/>
                  </a:cubicBezTo>
                  <a:cubicBezTo>
                    <a:pt x="2636" y="12343"/>
                    <a:pt x="1535" y="12076"/>
                    <a:pt x="434" y="11909"/>
                  </a:cubicBezTo>
                  <a:lnTo>
                    <a:pt x="7239" y="301"/>
                  </a:lnTo>
                  <a:close/>
                  <a:moveTo>
                    <a:pt x="7206" y="1"/>
                  </a:moveTo>
                  <a:cubicBezTo>
                    <a:pt x="7139" y="1"/>
                    <a:pt x="7072" y="34"/>
                    <a:pt x="7039" y="68"/>
                  </a:cubicBezTo>
                  <a:lnTo>
                    <a:pt x="1" y="11976"/>
                  </a:lnTo>
                  <a:cubicBezTo>
                    <a:pt x="1" y="12009"/>
                    <a:pt x="1" y="12076"/>
                    <a:pt x="1" y="12109"/>
                  </a:cubicBezTo>
                  <a:cubicBezTo>
                    <a:pt x="34" y="12143"/>
                    <a:pt x="67" y="12176"/>
                    <a:pt x="134" y="12210"/>
                  </a:cubicBezTo>
                  <a:cubicBezTo>
                    <a:pt x="1302" y="12343"/>
                    <a:pt x="2436" y="12576"/>
                    <a:pt x="3570" y="12943"/>
                  </a:cubicBezTo>
                  <a:cubicBezTo>
                    <a:pt x="4637" y="13310"/>
                    <a:pt x="5671" y="13744"/>
                    <a:pt x="6672" y="14244"/>
                  </a:cubicBezTo>
                  <a:cubicBezTo>
                    <a:pt x="7539" y="14678"/>
                    <a:pt x="8473" y="15212"/>
                    <a:pt x="9508" y="15845"/>
                  </a:cubicBezTo>
                  <a:cubicBezTo>
                    <a:pt x="10442" y="16413"/>
                    <a:pt x="11376" y="17013"/>
                    <a:pt x="12243" y="17613"/>
                  </a:cubicBezTo>
                  <a:cubicBezTo>
                    <a:pt x="13143" y="18214"/>
                    <a:pt x="14044" y="18814"/>
                    <a:pt x="14945" y="19381"/>
                  </a:cubicBezTo>
                  <a:cubicBezTo>
                    <a:pt x="15979" y="20015"/>
                    <a:pt x="16879" y="20515"/>
                    <a:pt x="17747" y="20949"/>
                  </a:cubicBezTo>
                  <a:cubicBezTo>
                    <a:pt x="18047" y="21083"/>
                    <a:pt x="18314" y="21216"/>
                    <a:pt x="18614" y="21349"/>
                  </a:cubicBezTo>
                  <a:cubicBezTo>
                    <a:pt x="19281" y="21650"/>
                    <a:pt x="19948" y="21883"/>
                    <a:pt x="20649" y="22117"/>
                  </a:cubicBezTo>
                  <a:cubicBezTo>
                    <a:pt x="21650" y="22450"/>
                    <a:pt x="22684" y="22650"/>
                    <a:pt x="23751" y="22750"/>
                  </a:cubicBezTo>
                  <a:cubicBezTo>
                    <a:pt x="23784" y="22750"/>
                    <a:pt x="23851" y="22717"/>
                    <a:pt x="23884" y="22650"/>
                  </a:cubicBezTo>
                  <a:lnTo>
                    <a:pt x="29055" y="10809"/>
                  </a:lnTo>
                  <a:cubicBezTo>
                    <a:pt x="29088" y="10775"/>
                    <a:pt x="29088" y="10742"/>
                    <a:pt x="29055" y="10708"/>
                  </a:cubicBezTo>
                  <a:cubicBezTo>
                    <a:pt x="29021" y="10675"/>
                    <a:pt x="28988" y="10642"/>
                    <a:pt x="28955" y="10642"/>
                  </a:cubicBezTo>
                  <a:cubicBezTo>
                    <a:pt x="27987" y="10508"/>
                    <a:pt x="27053" y="10275"/>
                    <a:pt x="26153" y="9941"/>
                  </a:cubicBezTo>
                  <a:cubicBezTo>
                    <a:pt x="25252" y="9608"/>
                    <a:pt x="24351" y="9207"/>
                    <a:pt x="23518" y="8740"/>
                  </a:cubicBezTo>
                  <a:cubicBezTo>
                    <a:pt x="22750" y="8340"/>
                    <a:pt x="21916" y="7840"/>
                    <a:pt x="20982" y="7206"/>
                  </a:cubicBezTo>
                  <a:cubicBezTo>
                    <a:pt x="20148" y="6672"/>
                    <a:pt x="19315" y="6072"/>
                    <a:pt x="18481" y="5505"/>
                  </a:cubicBezTo>
                  <a:cubicBezTo>
                    <a:pt x="17647" y="4938"/>
                    <a:pt x="16813" y="4337"/>
                    <a:pt x="15945" y="3770"/>
                  </a:cubicBezTo>
                  <a:cubicBezTo>
                    <a:pt x="14978" y="3136"/>
                    <a:pt x="14111" y="2636"/>
                    <a:pt x="13277" y="2169"/>
                  </a:cubicBezTo>
                  <a:cubicBezTo>
                    <a:pt x="12343" y="1669"/>
                    <a:pt x="11409" y="1235"/>
                    <a:pt x="10408" y="868"/>
                  </a:cubicBezTo>
                  <a:cubicBezTo>
                    <a:pt x="9374" y="468"/>
                    <a:pt x="8307" y="201"/>
                    <a:pt x="7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2165136" y="4217522"/>
              <a:ext cx="81587" cy="187764"/>
            </a:xfrm>
            <a:custGeom>
              <a:rect b="b" l="l" r="r" t="t"/>
              <a:pathLst>
                <a:path extrusionOk="0" h="6605" w="2870">
                  <a:moveTo>
                    <a:pt x="1" y="0"/>
                  </a:moveTo>
                  <a:lnTo>
                    <a:pt x="1" y="6605"/>
                  </a:lnTo>
                  <a:lnTo>
                    <a:pt x="2869" y="6605"/>
                  </a:lnTo>
                  <a:lnTo>
                    <a:pt x="2836" y="0"/>
                  </a:ln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a:off x="1361973" y="3897002"/>
              <a:ext cx="194416" cy="186826"/>
            </a:xfrm>
            <a:custGeom>
              <a:rect b="b" l="l" r="r" t="t"/>
              <a:pathLst>
                <a:path extrusionOk="0" h="6572" w="6839">
                  <a:moveTo>
                    <a:pt x="4403" y="0"/>
                  </a:moveTo>
                  <a:lnTo>
                    <a:pt x="0" y="5104"/>
                  </a:lnTo>
                  <a:lnTo>
                    <a:pt x="2469" y="6572"/>
                  </a:lnTo>
                  <a:lnTo>
                    <a:pt x="6838" y="1502"/>
                  </a:lnTo>
                  <a:lnTo>
                    <a:pt x="4403" y="0"/>
                  </a:ln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1301281" y="4029730"/>
              <a:ext cx="245756" cy="210875"/>
            </a:xfrm>
            <a:custGeom>
              <a:rect b="b" l="l" r="r" t="t"/>
              <a:pathLst>
                <a:path extrusionOk="0" h="7418" w="8645">
                  <a:moveTo>
                    <a:pt x="2054" y="0"/>
                  </a:moveTo>
                  <a:cubicBezTo>
                    <a:pt x="1982" y="0"/>
                    <a:pt x="1911" y="37"/>
                    <a:pt x="1868" y="102"/>
                  </a:cubicBezTo>
                  <a:lnTo>
                    <a:pt x="167" y="2036"/>
                  </a:lnTo>
                  <a:cubicBezTo>
                    <a:pt x="0" y="2236"/>
                    <a:pt x="67" y="2537"/>
                    <a:pt x="301" y="2703"/>
                  </a:cubicBezTo>
                  <a:cubicBezTo>
                    <a:pt x="1268" y="3237"/>
                    <a:pt x="1768" y="3471"/>
                    <a:pt x="2969" y="4204"/>
                  </a:cubicBezTo>
                  <a:cubicBezTo>
                    <a:pt x="3703" y="4638"/>
                    <a:pt x="5971" y="6606"/>
                    <a:pt x="7005" y="7207"/>
                  </a:cubicBezTo>
                  <a:cubicBezTo>
                    <a:pt x="7243" y="7357"/>
                    <a:pt x="7465" y="7417"/>
                    <a:pt x="7661" y="7417"/>
                  </a:cubicBezTo>
                  <a:cubicBezTo>
                    <a:pt x="8290" y="7417"/>
                    <a:pt x="8645" y="6794"/>
                    <a:pt x="8340" y="6539"/>
                  </a:cubicBezTo>
                  <a:cubicBezTo>
                    <a:pt x="7005" y="5272"/>
                    <a:pt x="5938" y="3771"/>
                    <a:pt x="5237" y="2103"/>
                  </a:cubicBezTo>
                  <a:cubicBezTo>
                    <a:pt x="5171" y="1936"/>
                    <a:pt x="5071" y="1803"/>
                    <a:pt x="4937" y="1703"/>
                  </a:cubicBezTo>
                  <a:lnTo>
                    <a:pt x="2169" y="35"/>
                  </a:lnTo>
                  <a:cubicBezTo>
                    <a:pt x="2133" y="11"/>
                    <a:pt x="2093" y="0"/>
                    <a:pt x="2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a:off x="2135741" y="4395790"/>
              <a:ext cx="282626" cy="91991"/>
            </a:xfrm>
            <a:custGeom>
              <a:rect b="b" l="l" r="r" t="t"/>
              <a:pathLst>
                <a:path extrusionOk="0" h="3236" w="9942">
                  <a:moveTo>
                    <a:pt x="734" y="0"/>
                  </a:moveTo>
                  <a:cubicBezTo>
                    <a:pt x="634" y="0"/>
                    <a:pt x="534" y="100"/>
                    <a:pt x="501" y="201"/>
                  </a:cubicBezTo>
                  <a:lnTo>
                    <a:pt x="67" y="2736"/>
                  </a:lnTo>
                  <a:cubicBezTo>
                    <a:pt x="1" y="3003"/>
                    <a:pt x="201" y="3236"/>
                    <a:pt x="468" y="3236"/>
                  </a:cubicBezTo>
                  <a:cubicBezTo>
                    <a:pt x="1602" y="3236"/>
                    <a:pt x="3203" y="3169"/>
                    <a:pt x="4637" y="3169"/>
                  </a:cubicBezTo>
                  <a:cubicBezTo>
                    <a:pt x="6305" y="3169"/>
                    <a:pt x="6539" y="3236"/>
                    <a:pt x="8473" y="3236"/>
                  </a:cubicBezTo>
                  <a:cubicBezTo>
                    <a:pt x="9641" y="3236"/>
                    <a:pt x="9941" y="2069"/>
                    <a:pt x="9441" y="1968"/>
                  </a:cubicBezTo>
                  <a:cubicBezTo>
                    <a:pt x="7172" y="1468"/>
                    <a:pt x="6505" y="1435"/>
                    <a:pt x="4537" y="234"/>
                  </a:cubicBezTo>
                  <a:cubicBezTo>
                    <a:pt x="4337" y="100"/>
                    <a:pt x="4104" y="0"/>
                    <a:pt x="3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a:off x="2163231" y="1418237"/>
              <a:ext cx="218579" cy="250446"/>
            </a:xfrm>
            <a:custGeom>
              <a:rect b="b" l="l" r="r" t="t"/>
              <a:pathLst>
                <a:path extrusionOk="0" h="8810" w="7689">
                  <a:moveTo>
                    <a:pt x="1469" y="1"/>
                  </a:moveTo>
                  <a:lnTo>
                    <a:pt x="1469" y="1"/>
                  </a:lnTo>
                  <a:cubicBezTo>
                    <a:pt x="1635" y="2169"/>
                    <a:pt x="1602" y="4771"/>
                    <a:pt x="1" y="5938"/>
                  </a:cubicBezTo>
                  <a:cubicBezTo>
                    <a:pt x="1" y="5938"/>
                    <a:pt x="601" y="8173"/>
                    <a:pt x="4471" y="8740"/>
                  </a:cubicBezTo>
                  <a:cubicBezTo>
                    <a:pt x="4805" y="8788"/>
                    <a:pt x="5094" y="8810"/>
                    <a:pt x="5342" y="8810"/>
                  </a:cubicBezTo>
                  <a:cubicBezTo>
                    <a:pt x="7688" y="8810"/>
                    <a:pt x="6406" y="6872"/>
                    <a:pt x="6406" y="6872"/>
                  </a:cubicBezTo>
                  <a:cubicBezTo>
                    <a:pt x="4171" y="5972"/>
                    <a:pt x="4571" y="3136"/>
                    <a:pt x="5138" y="1568"/>
                  </a:cubicBezTo>
                  <a:lnTo>
                    <a:pt x="1469" y="1"/>
                  </a:ln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1691022" y="1616434"/>
              <a:ext cx="370780" cy="548253"/>
            </a:xfrm>
            <a:custGeom>
              <a:rect b="b" l="l" r="r" t="t"/>
              <a:pathLst>
                <a:path extrusionOk="0" h="19286" w="13043">
                  <a:moveTo>
                    <a:pt x="10908" y="0"/>
                  </a:moveTo>
                  <a:cubicBezTo>
                    <a:pt x="10908" y="0"/>
                    <a:pt x="3970" y="4837"/>
                    <a:pt x="1635" y="8273"/>
                  </a:cubicBezTo>
                  <a:cubicBezTo>
                    <a:pt x="601" y="9774"/>
                    <a:pt x="167" y="15645"/>
                    <a:pt x="0" y="19114"/>
                  </a:cubicBezTo>
                  <a:cubicBezTo>
                    <a:pt x="192" y="19236"/>
                    <a:pt x="621" y="19285"/>
                    <a:pt x="1054" y="19285"/>
                  </a:cubicBezTo>
                  <a:cubicBezTo>
                    <a:pt x="1448" y="19285"/>
                    <a:pt x="1845" y="19244"/>
                    <a:pt x="2068" y="19181"/>
                  </a:cubicBezTo>
                  <a:cubicBezTo>
                    <a:pt x="2635" y="16512"/>
                    <a:pt x="4370" y="12943"/>
                    <a:pt x="4904" y="10975"/>
                  </a:cubicBezTo>
                  <a:cubicBezTo>
                    <a:pt x="5271" y="9541"/>
                    <a:pt x="13043" y="3670"/>
                    <a:pt x="13043" y="3670"/>
                  </a:cubicBezTo>
                  <a:lnTo>
                    <a:pt x="10908" y="0"/>
                  </a:ln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1665409" y="2143650"/>
              <a:ext cx="131847" cy="94863"/>
            </a:xfrm>
            <a:custGeom>
              <a:rect b="b" l="l" r="r" t="t"/>
              <a:pathLst>
                <a:path extrusionOk="0" h="3337" w="4638">
                  <a:moveTo>
                    <a:pt x="1268" y="1"/>
                  </a:moveTo>
                  <a:lnTo>
                    <a:pt x="1268" y="1"/>
                  </a:lnTo>
                  <a:cubicBezTo>
                    <a:pt x="0" y="1402"/>
                    <a:pt x="1401" y="3337"/>
                    <a:pt x="1401" y="3337"/>
                  </a:cubicBezTo>
                  <a:lnTo>
                    <a:pt x="4637" y="2770"/>
                  </a:lnTo>
                  <a:lnTo>
                    <a:pt x="2969" y="635"/>
                  </a:lnTo>
                  <a:lnTo>
                    <a:pt x="1268" y="1"/>
                  </a:ln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1705235" y="2221120"/>
              <a:ext cx="94863" cy="85368"/>
            </a:xfrm>
            <a:custGeom>
              <a:rect b="b" l="l" r="r" t="t"/>
              <a:pathLst>
                <a:path extrusionOk="0" h="3003" w="3337">
                  <a:moveTo>
                    <a:pt x="3236" y="1"/>
                  </a:moveTo>
                  <a:lnTo>
                    <a:pt x="0" y="568"/>
                  </a:lnTo>
                  <a:lnTo>
                    <a:pt x="401" y="3003"/>
                  </a:lnTo>
                  <a:lnTo>
                    <a:pt x="3336" y="2636"/>
                  </a:lnTo>
                  <a:lnTo>
                    <a:pt x="3236" y="1"/>
                  </a:ln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1817126" y="1580388"/>
              <a:ext cx="330015" cy="304430"/>
            </a:xfrm>
            <a:custGeom>
              <a:rect b="b" l="l" r="r" t="t"/>
              <a:pathLst>
                <a:path extrusionOk="0" h="10709" w="11609">
                  <a:moveTo>
                    <a:pt x="8507" y="1"/>
                  </a:moveTo>
                  <a:cubicBezTo>
                    <a:pt x="3903" y="1"/>
                    <a:pt x="1" y="5071"/>
                    <a:pt x="1" y="5071"/>
                  </a:cubicBezTo>
                  <a:lnTo>
                    <a:pt x="3170" y="10708"/>
                  </a:lnTo>
                  <a:cubicBezTo>
                    <a:pt x="5171" y="9441"/>
                    <a:pt x="7072" y="8040"/>
                    <a:pt x="8874" y="6505"/>
                  </a:cubicBezTo>
                  <a:cubicBezTo>
                    <a:pt x="11609" y="4070"/>
                    <a:pt x="11409" y="34"/>
                    <a:pt x="8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1961253" y="1685370"/>
              <a:ext cx="125507" cy="163401"/>
            </a:xfrm>
            <a:custGeom>
              <a:rect b="b" l="l" r="r" t="t"/>
              <a:pathLst>
                <a:path extrusionOk="0" h="5748" w="4415">
                  <a:moveTo>
                    <a:pt x="3807" y="1"/>
                  </a:moveTo>
                  <a:cubicBezTo>
                    <a:pt x="3737" y="1"/>
                    <a:pt x="3647" y="25"/>
                    <a:pt x="3537" y="77"/>
                  </a:cubicBezTo>
                  <a:cubicBezTo>
                    <a:pt x="1902" y="811"/>
                    <a:pt x="268" y="3346"/>
                    <a:pt x="1" y="5748"/>
                  </a:cubicBezTo>
                  <a:cubicBezTo>
                    <a:pt x="735" y="5248"/>
                    <a:pt x="1669" y="4580"/>
                    <a:pt x="2569" y="3813"/>
                  </a:cubicBezTo>
                  <a:cubicBezTo>
                    <a:pt x="3586" y="1840"/>
                    <a:pt x="4415" y="1"/>
                    <a:pt x="38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a:off x="2135741" y="1544939"/>
              <a:ext cx="214343" cy="92389"/>
            </a:xfrm>
            <a:custGeom>
              <a:rect b="b" l="l" r="r" t="t"/>
              <a:pathLst>
                <a:path extrusionOk="0" h="3250" w="7540">
                  <a:moveTo>
                    <a:pt x="1191" y="0"/>
                  </a:moveTo>
                  <a:cubicBezTo>
                    <a:pt x="997" y="0"/>
                    <a:pt x="841" y="15"/>
                    <a:pt x="734" y="47"/>
                  </a:cubicBezTo>
                  <a:cubicBezTo>
                    <a:pt x="401" y="114"/>
                    <a:pt x="1" y="1548"/>
                    <a:pt x="334" y="2249"/>
                  </a:cubicBezTo>
                  <a:cubicBezTo>
                    <a:pt x="742" y="3220"/>
                    <a:pt x="6418" y="3249"/>
                    <a:pt x="7105" y="3249"/>
                  </a:cubicBezTo>
                  <a:cubicBezTo>
                    <a:pt x="7149" y="3249"/>
                    <a:pt x="7172" y="3249"/>
                    <a:pt x="7172" y="3249"/>
                  </a:cubicBezTo>
                  <a:cubicBezTo>
                    <a:pt x="7306" y="2249"/>
                    <a:pt x="7539" y="1815"/>
                    <a:pt x="7306" y="1415"/>
                  </a:cubicBezTo>
                  <a:cubicBezTo>
                    <a:pt x="7127" y="1027"/>
                    <a:pt x="2820" y="0"/>
                    <a:pt x="1191"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2135741" y="1544939"/>
              <a:ext cx="214343" cy="92389"/>
            </a:xfrm>
            <a:custGeom>
              <a:rect b="b" l="l" r="r" t="t"/>
              <a:pathLst>
                <a:path extrusionOk="0" h="3250" w="7540">
                  <a:moveTo>
                    <a:pt x="1191" y="0"/>
                  </a:moveTo>
                  <a:cubicBezTo>
                    <a:pt x="997" y="0"/>
                    <a:pt x="841" y="15"/>
                    <a:pt x="734" y="47"/>
                  </a:cubicBezTo>
                  <a:cubicBezTo>
                    <a:pt x="401" y="114"/>
                    <a:pt x="1" y="1548"/>
                    <a:pt x="334" y="2249"/>
                  </a:cubicBezTo>
                  <a:cubicBezTo>
                    <a:pt x="742" y="3220"/>
                    <a:pt x="6418" y="3249"/>
                    <a:pt x="7105" y="3249"/>
                  </a:cubicBezTo>
                  <a:cubicBezTo>
                    <a:pt x="7149" y="3249"/>
                    <a:pt x="7172" y="3249"/>
                    <a:pt x="7172" y="3249"/>
                  </a:cubicBezTo>
                  <a:cubicBezTo>
                    <a:pt x="7306" y="2249"/>
                    <a:pt x="7539" y="1815"/>
                    <a:pt x="7306" y="1415"/>
                  </a:cubicBezTo>
                  <a:cubicBezTo>
                    <a:pt x="7127" y="1027"/>
                    <a:pt x="2820"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a:off x="1952725" y="1580388"/>
              <a:ext cx="555701" cy="762426"/>
            </a:xfrm>
            <a:custGeom>
              <a:rect b="b" l="l" r="r" t="t"/>
              <a:pathLst>
                <a:path extrusionOk="0" h="26820" w="19548">
                  <a:moveTo>
                    <a:pt x="3981" y="0"/>
                  </a:moveTo>
                  <a:cubicBezTo>
                    <a:pt x="2406" y="0"/>
                    <a:pt x="1136" y="1387"/>
                    <a:pt x="1268" y="2970"/>
                  </a:cubicBezTo>
                  <a:cubicBezTo>
                    <a:pt x="2002" y="13244"/>
                    <a:pt x="67" y="22817"/>
                    <a:pt x="1" y="24985"/>
                  </a:cubicBezTo>
                  <a:lnTo>
                    <a:pt x="15145" y="26820"/>
                  </a:lnTo>
                  <a:cubicBezTo>
                    <a:pt x="19548" y="11175"/>
                    <a:pt x="16846" y="2169"/>
                    <a:pt x="16846" y="2169"/>
                  </a:cubicBezTo>
                  <a:cubicBezTo>
                    <a:pt x="15478" y="1602"/>
                    <a:pt x="14044" y="1168"/>
                    <a:pt x="12576" y="835"/>
                  </a:cubicBezTo>
                  <a:cubicBezTo>
                    <a:pt x="10441" y="468"/>
                    <a:pt x="8273" y="201"/>
                    <a:pt x="6138" y="68"/>
                  </a:cubicBezTo>
                  <a:cubicBezTo>
                    <a:pt x="5405" y="1"/>
                    <a:pt x="4704" y="1"/>
                    <a:pt x="4037" y="1"/>
                  </a:cubicBezTo>
                  <a:cubicBezTo>
                    <a:pt x="4018" y="0"/>
                    <a:pt x="4000" y="0"/>
                    <a:pt x="3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a:off x="2384198" y="1461873"/>
              <a:ext cx="561386" cy="320520"/>
            </a:xfrm>
            <a:custGeom>
              <a:rect b="b" l="l" r="r" t="t"/>
              <a:pathLst>
                <a:path extrusionOk="0" h="11275" w="19748">
                  <a:moveTo>
                    <a:pt x="18247" y="0"/>
                  </a:moveTo>
                  <a:cubicBezTo>
                    <a:pt x="16312" y="2068"/>
                    <a:pt x="13243" y="3336"/>
                    <a:pt x="11108" y="5104"/>
                  </a:cubicBezTo>
                  <a:cubicBezTo>
                    <a:pt x="10041" y="5838"/>
                    <a:pt x="34" y="7205"/>
                    <a:pt x="34" y="7205"/>
                  </a:cubicBezTo>
                  <a:lnTo>
                    <a:pt x="0" y="11275"/>
                  </a:lnTo>
                  <a:cubicBezTo>
                    <a:pt x="0" y="11275"/>
                    <a:pt x="8973" y="10274"/>
                    <a:pt x="12776" y="8406"/>
                  </a:cubicBezTo>
                  <a:cubicBezTo>
                    <a:pt x="15845" y="6905"/>
                    <a:pt x="18180" y="4070"/>
                    <a:pt x="19748" y="1068"/>
                  </a:cubicBezTo>
                  <a:cubicBezTo>
                    <a:pt x="19481" y="734"/>
                    <a:pt x="18714" y="67"/>
                    <a:pt x="18247" y="0"/>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2263751" y="1602248"/>
              <a:ext cx="366061" cy="255023"/>
            </a:xfrm>
            <a:custGeom>
              <a:rect b="b" l="l" r="r" t="t"/>
              <a:pathLst>
                <a:path extrusionOk="0" h="8971" w="12877">
                  <a:moveTo>
                    <a:pt x="8006" y="0"/>
                  </a:moveTo>
                  <a:cubicBezTo>
                    <a:pt x="6511" y="0"/>
                    <a:pt x="5025" y="185"/>
                    <a:pt x="3570" y="566"/>
                  </a:cubicBezTo>
                  <a:cubicBezTo>
                    <a:pt x="1" y="1500"/>
                    <a:pt x="735" y="6570"/>
                    <a:pt x="2970" y="8505"/>
                  </a:cubicBezTo>
                  <a:cubicBezTo>
                    <a:pt x="3351" y="8836"/>
                    <a:pt x="3936" y="8971"/>
                    <a:pt x="4637" y="8971"/>
                  </a:cubicBezTo>
                  <a:cubicBezTo>
                    <a:pt x="7677" y="8971"/>
                    <a:pt x="12877" y="6437"/>
                    <a:pt x="12877" y="6437"/>
                  </a:cubicBezTo>
                  <a:lnTo>
                    <a:pt x="10208" y="132"/>
                  </a:lnTo>
                  <a:cubicBezTo>
                    <a:pt x="9473" y="45"/>
                    <a:pt x="8738" y="0"/>
                    <a:pt x="80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p:nvPr/>
          </p:nvSpPr>
          <p:spPr>
            <a:xfrm>
              <a:off x="2892453" y="1415395"/>
              <a:ext cx="87272" cy="101969"/>
            </a:xfrm>
            <a:custGeom>
              <a:rect b="b" l="l" r="r" t="t"/>
              <a:pathLst>
                <a:path extrusionOk="0" h="3587" w="3070">
                  <a:moveTo>
                    <a:pt x="2269" y="1"/>
                  </a:moveTo>
                  <a:lnTo>
                    <a:pt x="1" y="2002"/>
                  </a:lnTo>
                  <a:lnTo>
                    <a:pt x="968" y="3470"/>
                  </a:lnTo>
                  <a:cubicBezTo>
                    <a:pt x="1244" y="3549"/>
                    <a:pt x="1526" y="3586"/>
                    <a:pt x="1806" y="3586"/>
                  </a:cubicBezTo>
                  <a:cubicBezTo>
                    <a:pt x="2237" y="3586"/>
                    <a:pt x="2665" y="3498"/>
                    <a:pt x="3069" y="3336"/>
                  </a:cubicBezTo>
                  <a:lnTo>
                    <a:pt x="2269" y="1"/>
                  </a:ln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p:nvPr/>
          </p:nvSpPr>
          <p:spPr>
            <a:xfrm>
              <a:off x="2955681" y="1415395"/>
              <a:ext cx="50288" cy="94863"/>
            </a:xfrm>
            <a:custGeom>
              <a:rect b="b" l="l" r="r" t="t"/>
              <a:pathLst>
                <a:path extrusionOk="0" h="3337" w="1769">
                  <a:moveTo>
                    <a:pt x="1" y="1"/>
                  </a:moveTo>
                  <a:lnTo>
                    <a:pt x="801" y="3336"/>
                  </a:lnTo>
                  <a:lnTo>
                    <a:pt x="1669" y="2869"/>
                  </a:lnTo>
                  <a:lnTo>
                    <a:pt x="1769" y="301"/>
                  </a:lnTo>
                  <a:lnTo>
                    <a:pt x="1" y="1"/>
                  </a:ln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a:off x="2394631" y="1348903"/>
              <a:ext cx="16147" cy="23964"/>
            </a:xfrm>
            <a:custGeom>
              <a:rect b="b" l="l" r="r" t="t"/>
              <a:pathLst>
                <a:path extrusionOk="0" h="843" w="568">
                  <a:moveTo>
                    <a:pt x="265" y="1"/>
                  </a:moveTo>
                  <a:cubicBezTo>
                    <a:pt x="119" y="1"/>
                    <a:pt x="31" y="189"/>
                    <a:pt x="0" y="405"/>
                  </a:cubicBezTo>
                  <a:cubicBezTo>
                    <a:pt x="0" y="638"/>
                    <a:pt x="100" y="805"/>
                    <a:pt x="267" y="839"/>
                  </a:cubicBezTo>
                  <a:cubicBezTo>
                    <a:pt x="277" y="841"/>
                    <a:pt x="287" y="842"/>
                    <a:pt x="296" y="842"/>
                  </a:cubicBezTo>
                  <a:cubicBezTo>
                    <a:pt x="419" y="842"/>
                    <a:pt x="534" y="655"/>
                    <a:pt x="534" y="438"/>
                  </a:cubicBezTo>
                  <a:cubicBezTo>
                    <a:pt x="567" y="205"/>
                    <a:pt x="434" y="38"/>
                    <a:pt x="300" y="5"/>
                  </a:cubicBezTo>
                  <a:cubicBezTo>
                    <a:pt x="288" y="2"/>
                    <a:pt x="276" y="1"/>
                    <a:pt x="26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a:off x="2386074" y="1359449"/>
              <a:ext cx="31327" cy="64900"/>
            </a:xfrm>
            <a:custGeom>
              <a:rect b="b" l="l" r="r" t="t"/>
              <a:pathLst>
                <a:path extrusionOk="0" h="2283" w="1102">
                  <a:moveTo>
                    <a:pt x="101" y="1"/>
                  </a:moveTo>
                  <a:lnTo>
                    <a:pt x="1" y="2202"/>
                  </a:lnTo>
                  <a:cubicBezTo>
                    <a:pt x="148" y="2256"/>
                    <a:pt x="300" y="2282"/>
                    <a:pt x="451" y="2282"/>
                  </a:cubicBezTo>
                  <a:cubicBezTo>
                    <a:pt x="677" y="2282"/>
                    <a:pt x="902" y="2222"/>
                    <a:pt x="1102" y="2102"/>
                  </a:cubicBezTo>
                  <a:cubicBezTo>
                    <a:pt x="701" y="1435"/>
                    <a:pt x="334" y="734"/>
                    <a:pt x="101"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2376608" y="1311094"/>
              <a:ext cx="33203" cy="27518"/>
            </a:xfrm>
            <a:custGeom>
              <a:rect b="b" l="l" r="r" t="t"/>
              <a:pathLst>
                <a:path extrusionOk="0" h="968" w="1168">
                  <a:moveTo>
                    <a:pt x="167" y="0"/>
                  </a:moveTo>
                  <a:cubicBezTo>
                    <a:pt x="67" y="0"/>
                    <a:pt x="0" y="34"/>
                    <a:pt x="0" y="100"/>
                  </a:cubicBezTo>
                  <a:cubicBezTo>
                    <a:pt x="0" y="200"/>
                    <a:pt x="34" y="267"/>
                    <a:pt x="134" y="267"/>
                  </a:cubicBezTo>
                  <a:cubicBezTo>
                    <a:pt x="467" y="334"/>
                    <a:pt x="734" y="567"/>
                    <a:pt x="901" y="901"/>
                  </a:cubicBezTo>
                  <a:cubicBezTo>
                    <a:pt x="901" y="934"/>
                    <a:pt x="968" y="968"/>
                    <a:pt x="1001" y="968"/>
                  </a:cubicBezTo>
                  <a:lnTo>
                    <a:pt x="1068" y="968"/>
                  </a:lnTo>
                  <a:cubicBezTo>
                    <a:pt x="1134" y="934"/>
                    <a:pt x="1168" y="868"/>
                    <a:pt x="1134" y="801"/>
                  </a:cubicBezTo>
                  <a:cubicBezTo>
                    <a:pt x="934" y="401"/>
                    <a:pt x="567" y="100"/>
                    <a:pt x="1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2174545" y="1212877"/>
              <a:ext cx="240013" cy="320890"/>
            </a:xfrm>
            <a:custGeom>
              <a:rect b="b" l="l" r="r" t="t"/>
              <a:pathLst>
                <a:path extrusionOk="0" h="11288" w="8443">
                  <a:moveTo>
                    <a:pt x="3790" y="0"/>
                  </a:moveTo>
                  <a:cubicBezTo>
                    <a:pt x="1809" y="0"/>
                    <a:pt x="0" y="1639"/>
                    <a:pt x="103" y="3856"/>
                  </a:cubicBezTo>
                  <a:cubicBezTo>
                    <a:pt x="137" y="6691"/>
                    <a:pt x="37" y="8359"/>
                    <a:pt x="1371" y="9960"/>
                  </a:cubicBezTo>
                  <a:cubicBezTo>
                    <a:pt x="2121" y="10868"/>
                    <a:pt x="3150" y="11288"/>
                    <a:pt x="4170" y="11288"/>
                  </a:cubicBezTo>
                  <a:cubicBezTo>
                    <a:pt x="5736" y="11288"/>
                    <a:pt x="7277" y="10297"/>
                    <a:pt x="7742" y="8559"/>
                  </a:cubicBezTo>
                  <a:cubicBezTo>
                    <a:pt x="8443" y="6057"/>
                    <a:pt x="8242" y="1821"/>
                    <a:pt x="5541" y="453"/>
                  </a:cubicBezTo>
                  <a:cubicBezTo>
                    <a:pt x="4972" y="142"/>
                    <a:pt x="4373" y="0"/>
                    <a:pt x="3790" y="0"/>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2080734" y="1133962"/>
              <a:ext cx="414416" cy="357931"/>
            </a:xfrm>
            <a:custGeom>
              <a:rect b="b" l="l" r="r" t="t"/>
              <a:pathLst>
                <a:path extrusionOk="0" h="12591" w="14578">
                  <a:moveTo>
                    <a:pt x="8828" y="0"/>
                  </a:moveTo>
                  <a:cubicBezTo>
                    <a:pt x="7667" y="0"/>
                    <a:pt x="7306" y="1128"/>
                    <a:pt x="7306" y="1128"/>
                  </a:cubicBezTo>
                  <a:cubicBezTo>
                    <a:pt x="7306" y="1128"/>
                    <a:pt x="7751" y="733"/>
                    <a:pt x="8419" y="733"/>
                  </a:cubicBezTo>
                  <a:cubicBezTo>
                    <a:pt x="8979" y="733"/>
                    <a:pt x="9697" y="1010"/>
                    <a:pt x="10442" y="2028"/>
                  </a:cubicBezTo>
                  <a:cubicBezTo>
                    <a:pt x="10913" y="2660"/>
                    <a:pt x="10694" y="2879"/>
                    <a:pt x="10102" y="2879"/>
                  </a:cubicBezTo>
                  <a:cubicBezTo>
                    <a:pt x="8768" y="2879"/>
                    <a:pt x="5539" y="1770"/>
                    <a:pt x="4024" y="1770"/>
                  </a:cubicBezTo>
                  <a:cubicBezTo>
                    <a:pt x="3832" y="1770"/>
                    <a:pt x="3667" y="1788"/>
                    <a:pt x="3537" y="1828"/>
                  </a:cubicBezTo>
                  <a:cubicBezTo>
                    <a:pt x="1902" y="2329"/>
                    <a:pt x="1068" y="4430"/>
                    <a:pt x="2036" y="5564"/>
                  </a:cubicBezTo>
                  <a:cubicBezTo>
                    <a:pt x="1" y="6798"/>
                    <a:pt x="4171" y="12402"/>
                    <a:pt x="4171" y="12402"/>
                  </a:cubicBezTo>
                  <a:cubicBezTo>
                    <a:pt x="4604" y="12531"/>
                    <a:pt x="5004" y="12590"/>
                    <a:pt x="5372" y="12590"/>
                  </a:cubicBezTo>
                  <a:cubicBezTo>
                    <a:pt x="8440" y="12590"/>
                    <a:pt x="9338" y="8508"/>
                    <a:pt x="9041" y="6632"/>
                  </a:cubicBezTo>
                  <a:cubicBezTo>
                    <a:pt x="11509" y="6398"/>
                    <a:pt x="14578" y="3896"/>
                    <a:pt x="11342" y="1228"/>
                  </a:cubicBezTo>
                  <a:cubicBezTo>
                    <a:pt x="10248" y="304"/>
                    <a:pt x="9430" y="0"/>
                    <a:pt x="8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a:off x="2291808" y="1346145"/>
              <a:ext cx="69647" cy="87926"/>
            </a:xfrm>
            <a:custGeom>
              <a:rect b="b" l="l" r="r" t="t"/>
              <a:pathLst>
                <a:path extrusionOk="0" h="3093" w="2450">
                  <a:moveTo>
                    <a:pt x="1054" y="0"/>
                  </a:moveTo>
                  <a:cubicBezTo>
                    <a:pt x="425" y="0"/>
                    <a:pt x="1" y="625"/>
                    <a:pt x="148" y="1302"/>
                  </a:cubicBezTo>
                  <a:cubicBezTo>
                    <a:pt x="248" y="1936"/>
                    <a:pt x="582" y="2503"/>
                    <a:pt x="1115" y="2904"/>
                  </a:cubicBezTo>
                  <a:cubicBezTo>
                    <a:pt x="1290" y="3035"/>
                    <a:pt x="1461" y="3093"/>
                    <a:pt x="1618" y="3093"/>
                  </a:cubicBezTo>
                  <a:cubicBezTo>
                    <a:pt x="2058" y="3093"/>
                    <a:pt x="2392" y="2636"/>
                    <a:pt x="2416" y="2070"/>
                  </a:cubicBezTo>
                  <a:cubicBezTo>
                    <a:pt x="2450" y="1336"/>
                    <a:pt x="2116" y="202"/>
                    <a:pt x="1315" y="35"/>
                  </a:cubicBezTo>
                  <a:cubicBezTo>
                    <a:pt x="1225" y="11"/>
                    <a:pt x="1138" y="0"/>
                    <a:pt x="1054" y="0"/>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1406519" y="2290649"/>
              <a:ext cx="824085" cy="1725862"/>
            </a:xfrm>
            <a:custGeom>
              <a:rect b="b" l="l" r="r" t="t"/>
              <a:pathLst>
                <a:path extrusionOk="0" h="60711" w="28989">
                  <a:moveTo>
                    <a:pt x="19215" y="0"/>
                  </a:moveTo>
                  <a:cubicBezTo>
                    <a:pt x="19215" y="0"/>
                    <a:pt x="16780" y="19481"/>
                    <a:pt x="15345" y="29021"/>
                  </a:cubicBezTo>
                  <a:cubicBezTo>
                    <a:pt x="14011" y="37794"/>
                    <a:pt x="1" y="58009"/>
                    <a:pt x="1" y="58009"/>
                  </a:cubicBezTo>
                  <a:lnTo>
                    <a:pt x="4471" y="60710"/>
                  </a:lnTo>
                  <a:cubicBezTo>
                    <a:pt x="4471" y="60710"/>
                    <a:pt x="21883" y="39329"/>
                    <a:pt x="24051" y="30522"/>
                  </a:cubicBezTo>
                  <a:cubicBezTo>
                    <a:pt x="26020" y="22450"/>
                    <a:pt x="28988" y="1168"/>
                    <a:pt x="28988" y="1168"/>
                  </a:cubicBezTo>
                  <a:lnTo>
                    <a:pt x="19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2080734" y="2514430"/>
              <a:ext cx="109076" cy="573724"/>
            </a:xfrm>
            <a:custGeom>
              <a:rect b="b" l="l" r="r" t="t"/>
              <a:pathLst>
                <a:path extrusionOk="0" h="20182" w="3837">
                  <a:moveTo>
                    <a:pt x="2636" y="1"/>
                  </a:moveTo>
                  <a:cubicBezTo>
                    <a:pt x="2469" y="1"/>
                    <a:pt x="2269" y="67"/>
                    <a:pt x="2169" y="201"/>
                  </a:cubicBezTo>
                  <a:cubicBezTo>
                    <a:pt x="1035" y="1268"/>
                    <a:pt x="1035" y="3103"/>
                    <a:pt x="801" y="4504"/>
                  </a:cubicBezTo>
                  <a:cubicBezTo>
                    <a:pt x="101" y="8807"/>
                    <a:pt x="1" y="13210"/>
                    <a:pt x="468" y="17547"/>
                  </a:cubicBezTo>
                  <a:cubicBezTo>
                    <a:pt x="535" y="18280"/>
                    <a:pt x="635" y="19048"/>
                    <a:pt x="801" y="19781"/>
                  </a:cubicBezTo>
                  <a:cubicBezTo>
                    <a:pt x="801" y="19915"/>
                    <a:pt x="835" y="20048"/>
                    <a:pt x="902" y="20182"/>
                  </a:cubicBezTo>
                  <a:cubicBezTo>
                    <a:pt x="1869" y="15512"/>
                    <a:pt x="2970" y="8674"/>
                    <a:pt x="3837" y="3036"/>
                  </a:cubicBezTo>
                  <a:cubicBezTo>
                    <a:pt x="3837" y="3003"/>
                    <a:pt x="3837" y="2969"/>
                    <a:pt x="3837" y="2936"/>
                  </a:cubicBezTo>
                  <a:cubicBezTo>
                    <a:pt x="3837" y="1969"/>
                    <a:pt x="3537" y="1001"/>
                    <a:pt x="3003" y="201"/>
                  </a:cubicBezTo>
                  <a:cubicBezTo>
                    <a:pt x="2936" y="67"/>
                    <a:pt x="2803" y="1"/>
                    <a:pt x="2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2099724" y="2308672"/>
              <a:ext cx="303464" cy="1986627"/>
            </a:xfrm>
            <a:custGeom>
              <a:rect b="b" l="l" r="r" t="t"/>
              <a:pathLst>
                <a:path extrusionOk="0" h="69884" w="10675">
                  <a:moveTo>
                    <a:pt x="0" y="0"/>
                  </a:moveTo>
                  <a:cubicBezTo>
                    <a:pt x="0" y="0"/>
                    <a:pt x="1434" y="21049"/>
                    <a:pt x="1434" y="30755"/>
                  </a:cubicBezTo>
                  <a:cubicBezTo>
                    <a:pt x="1434" y="39662"/>
                    <a:pt x="1368" y="69883"/>
                    <a:pt x="1368" y="69883"/>
                  </a:cubicBezTo>
                  <a:lnTo>
                    <a:pt x="6204" y="69883"/>
                  </a:lnTo>
                  <a:cubicBezTo>
                    <a:pt x="6204" y="69883"/>
                    <a:pt x="9607" y="39695"/>
                    <a:pt x="10141" y="30655"/>
                  </a:cubicBezTo>
                  <a:cubicBezTo>
                    <a:pt x="10674" y="21983"/>
                    <a:pt x="9974" y="1201"/>
                    <a:pt x="9974" y="1201"/>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9"/>
            <p:cNvGrpSpPr/>
            <p:nvPr/>
          </p:nvGrpSpPr>
          <p:grpSpPr>
            <a:xfrm>
              <a:off x="967485" y="768697"/>
              <a:ext cx="610708" cy="327883"/>
              <a:chOff x="967485" y="768697"/>
              <a:chExt cx="610708" cy="327883"/>
            </a:xfrm>
          </p:grpSpPr>
          <p:sp>
            <p:nvSpPr>
              <p:cNvPr id="520" name="Google Shape;520;p39"/>
              <p:cNvSpPr/>
              <p:nvPr/>
            </p:nvSpPr>
            <p:spPr>
              <a:xfrm>
                <a:off x="967485" y="817053"/>
                <a:ext cx="104329" cy="22770"/>
              </a:xfrm>
              <a:custGeom>
                <a:rect b="b" l="l" r="r" t="t"/>
                <a:pathLst>
                  <a:path extrusionOk="0" h="801" w="3670">
                    <a:moveTo>
                      <a:pt x="2502" y="0"/>
                    </a:moveTo>
                    <a:lnTo>
                      <a:pt x="1" y="801"/>
                    </a:lnTo>
                    <a:lnTo>
                      <a:pt x="3670" y="601"/>
                    </a:lnTo>
                    <a:lnTo>
                      <a:pt x="25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1071785" y="827485"/>
                <a:ext cx="110043" cy="22770"/>
              </a:xfrm>
              <a:custGeom>
                <a:rect b="b" l="l" r="r" t="t"/>
                <a:pathLst>
                  <a:path extrusionOk="0" h="801" w="3871">
                    <a:moveTo>
                      <a:pt x="3870" y="0"/>
                    </a:moveTo>
                    <a:lnTo>
                      <a:pt x="1" y="234"/>
                    </a:lnTo>
                    <a:lnTo>
                      <a:pt x="1168" y="801"/>
                    </a:lnTo>
                    <a:lnTo>
                      <a:pt x="38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1316461" y="768697"/>
                <a:ext cx="127071" cy="26580"/>
              </a:xfrm>
              <a:custGeom>
                <a:rect b="b" l="l" r="r" t="t"/>
                <a:pathLst>
                  <a:path extrusionOk="0" h="935" w="4470">
                    <a:moveTo>
                      <a:pt x="3069" y="0"/>
                    </a:moveTo>
                    <a:lnTo>
                      <a:pt x="0" y="934"/>
                    </a:lnTo>
                    <a:lnTo>
                      <a:pt x="4470" y="634"/>
                    </a:ln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1443503" y="778164"/>
                <a:ext cx="134689" cy="26580"/>
              </a:xfrm>
              <a:custGeom>
                <a:rect b="b" l="l" r="r" t="t"/>
                <a:pathLst>
                  <a:path extrusionOk="0" h="935" w="4738">
                    <a:moveTo>
                      <a:pt x="4738" y="1"/>
                    </a:moveTo>
                    <a:lnTo>
                      <a:pt x="1" y="301"/>
                    </a:lnTo>
                    <a:lnTo>
                      <a:pt x="1402" y="935"/>
                    </a:lnTo>
                    <a:lnTo>
                      <a:pt x="47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1003531" y="968770"/>
                <a:ext cx="72092" cy="16147"/>
              </a:xfrm>
              <a:custGeom>
                <a:rect b="b" l="l" r="r" t="t"/>
                <a:pathLst>
                  <a:path extrusionOk="0" h="568" w="2536">
                    <a:moveTo>
                      <a:pt x="1735" y="0"/>
                    </a:moveTo>
                    <a:lnTo>
                      <a:pt x="0" y="567"/>
                    </a:lnTo>
                    <a:lnTo>
                      <a:pt x="0" y="567"/>
                    </a:lnTo>
                    <a:lnTo>
                      <a:pt x="2535" y="534"/>
                    </a:lnTo>
                    <a:lnTo>
                      <a:pt x="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1075595" y="983950"/>
                <a:ext cx="75873" cy="16147"/>
              </a:xfrm>
              <a:custGeom>
                <a:rect b="b" l="l" r="r" t="t"/>
                <a:pathLst>
                  <a:path extrusionOk="0" h="568" w="2669">
                    <a:moveTo>
                      <a:pt x="0" y="0"/>
                    </a:moveTo>
                    <a:lnTo>
                      <a:pt x="834" y="567"/>
                    </a:lnTo>
                    <a:lnTo>
                      <a:pt x="26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1054729" y="794140"/>
                <a:ext cx="406826" cy="302440"/>
              </a:xfrm>
              <a:custGeom>
                <a:rect b="b" l="l" r="r" t="t"/>
                <a:pathLst>
                  <a:path extrusionOk="0" h="10639" w="14311">
                    <a:moveTo>
                      <a:pt x="13672" y="1"/>
                    </a:moveTo>
                    <a:cubicBezTo>
                      <a:pt x="13652" y="1"/>
                      <a:pt x="13631" y="2"/>
                      <a:pt x="13610" y="6"/>
                    </a:cubicBezTo>
                    <a:cubicBezTo>
                      <a:pt x="13443" y="6"/>
                      <a:pt x="13277" y="172"/>
                      <a:pt x="13277" y="373"/>
                    </a:cubicBezTo>
                    <a:cubicBezTo>
                      <a:pt x="13277" y="373"/>
                      <a:pt x="13277" y="406"/>
                      <a:pt x="13277" y="406"/>
                    </a:cubicBezTo>
                    <a:cubicBezTo>
                      <a:pt x="13076" y="506"/>
                      <a:pt x="12943" y="706"/>
                      <a:pt x="12943" y="940"/>
                    </a:cubicBezTo>
                    <a:lnTo>
                      <a:pt x="12943" y="2374"/>
                    </a:lnTo>
                    <a:lnTo>
                      <a:pt x="9974" y="4442"/>
                    </a:lnTo>
                    <a:cubicBezTo>
                      <a:pt x="9880" y="4419"/>
                      <a:pt x="9786" y="4395"/>
                      <a:pt x="9691" y="4395"/>
                    </a:cubicBezTo>
                    <a:cubicBezTo>
                      <a:pt x="9652" y="4395"/>
                      <a:pt x="9613" y="4399"/>
                      <a:pt x="9574" y="4409"/>
                    </a:cubicBezTo>
                    <a:lnTo>
                      <a:pt x="4103" y="4909"/>
                    </a:lnTo>
                    <a:cubicBezTo>
                      <a:pt x="4003" y="4943"/>
                      <a:pt x="3870" y="4976"/>
                      <a:pt x="3770" y="5043"/>
                    </a:cubicBezTo>
                    <a:lnTo>
                      <a:pt x="1135" y="3642"/>
                    </a:lnTo>
                    <a:lnTo>
                      <a:pt x="1101" y="2341"/>
                    </a:lnTo>
                    <a:cubicBezTo>
                      <a:pt x="1101" y="2141"/>
                      <a:pt x="1001" y="2007"/>
                      <a:pt x="834" y="1940"/>
                    </a:cubicBezTo>
                    <a:lnTo>
                      <a:pt x="834" y="1907"/>
                    </a:lnTo>
                    <a:cubicBezTo>
                      <a:pt x="834" y="1758"/>
                      <a:pt x="727" y="1635"/>
                      <a:pt x="585" y="1635"/>
                    </a:cubicBezTo>
                    <a:cubicBezTo>
                      <a:pt x="569" y="1635"/>
                      <a:pt x="552" y="1637"/>
                      <a:pt x="534" y="1640"/>
                    </a:cubicBezTo>
                    <a:cubicBezTo>
                      <a:pt x="367" y="1640"/>
                      <a:pt x="234" y="1807"/>
                      <a:pt x="267" y="1974"/>
                    </a:cubicBezTo>
                    <a:cubicBezTo>
                      <a:pt x="267" y="1974"/>
                      <a:pt x="267" y="1974"/>
                      <a:pt x="267" y="2007"/>
                    </a:cubicBezTo>
                    <a:cubicBezTo>
                      <a:pt x="101" y="2107"/>
                      <a:pt x="0" y="2274"/>
                      <a:pt x="0" y="2474"/>
                    </a:cubicBezTo>
                    <a:lnTo>
                      <a:pt x="67" y="4609"/>
                    </a:lnTo>
                    <a:cubicBezTo>
                      <a:pt x="67" y="4776"/>
                      <a:pt x="167" y="4909"/>
                      <a:pt x="301" y="4976"/>
                    </a:cubicBezTo>
                    <a:lnTo>
                      <a:pt x="467" y="6010"/>
                    </a:lnTo>
                    <a:cubicBezTo>
                      <a:pt x="483" y="6106"/>
                      <a:pt x="569" y="6156"/>
                      <a:pt x="653" y="6156"/>
                    </a:cubicBezTo>
                    <a:cubicBezTo>
                      <a:pt x="744" y="6156"/>
                      <a:pt x="834" y="6098"/>
                      <a:pt x="834" y="5977"/>
                    </a:cubicBezTo>
                    <a:lnTo>
                      <a:pt x="934" y="4943"/>
                    </a:lnTo>
                    <a:cubicBezTo>
                      <a:pt x="1068" y="4842"/>
                      <a:pt x="1168" y="4676"/>
                      <a:pt x="1168" y="4509"/>
                    </a:cubicBezTo>
                    <a:lnTo>
                      <a:pt x="1168" y="4309"/>
                    </a:lnTo>
                    <a:lnTo>
                      <a:pt x="3370" y="5476"/>
                    </a:lnTo>
                    <a:cubicBezTo>
                      <a:pt x="3269" y="5710"/>
                      <a:pt x="3269" y="5977"/>
                      <a:pt x="3370" y="6210"/>
                    </a:cubicBezTo>
                    <a:lnTo>
                      <a:pt x="3570" y="6610"/>
                    </a:lnTo>
                    <a:lnTo>
                      <a:pt x="3703" y="6911"/>
                    </a:lnTo>
                    <a:cubicBezTo>
                      <a:pt x="3736" y="6944"/>
                      <a:pt x="3770" y="7011"/>
                      <a:pt x="3803" y="7044"/>
                    </a:cubicBezTo>
                    <a:lnTo>
                      <a:pt x="3837" y="7077"/>
                    </a:lnTo>
                    <a:lnTo>
                      <a:pt x="1168" y="7811"/>
                    </a:lnTo>
                    <a:lnTo>
                      <a:pt x="1168" y="7478"/>
                    </a:lnTo>
                    <a:cubicBezTo>
                      <a:pt x="1168" y="7311"/>
                      <a:pt x="1068" y="7177"/>
                      <a:pt x="901" y="7144"/>
                    </a:cubicBezTo>
                    <a:lnTo>
                      <a:pt x="901" y="7111"/>
                    </a:lnTo>
                    <a:cubicBezTo>
                      <a:pt x="901" y="6977"/>
                      <a:pt x="801" y="6877"/>
                      <a:pt x="668" y="6877"/>
                    </a:cubicBezTo>
                    <a:cubicBezTo>
                      <a:pt x="534" y="6877"/>
                      <a:pt x="434" y="7011"/>
                      <a:pt x="434" y="7144"/>
                    </a:cubicBezTo>
                    <a:cubicBezTo>
                      <a:pt x="434" y="7144"/>
                      <a:pt x="434" y="7177"/>
                      <a:pt x="434" y="7177"/>
                    </a:cubicBezTo>
                    <a:cubicBezTo>
                      <a:pt x="301" y="7244"/>
                      <a:pt x="201" y="7411"/>
                      <a:pt x="201" y="7544"/>
                    </a:cubicBezTo>
                    <a:lnTo>
                      <a:pt x="267" y="9379"/>
                    </a:lnTo>
                    <a:cubicBezTo>
                      <a:pt x="267" y="9512"/>
                      <a:pt x="334" y="9613"/>
                      <a:pt x="467" y="9679"/>
                    </a:cubicBezTo>
                    <a:lnTo>
                      <a:pt x="634" y="10513"/>
                    </a:lnTo>
                    <a:cubicBezTo>
                      <a:pt x="634" y="10597"/>
                      <a:pt x="701" y="10638"/>
                      <a:pt x="772" y="10638"/>
                    </a:cubicBezTo>
                    <a:cubicBezTo>
                      <a:pt x="843" y="10638"/>
                      <a:pt x="918" y="10597"/>
                      <a:pt x="934" y="10513"/>
                    </a:cubicBezTo>
                    <a:lnTo>
                      <a:pt x="1001" y="9646"/>
                    </a:lnTo>
                    <a:cubicBezTo>
                      <a:pt x="1135" y="9579"/>
                      <a:pt x="1201" y="9446"/>
                      <a:pt x="1201" y="9312"/>
                    </a:cubicBezTo>
                    <a:lnTo>
                      <a:pt x="1168" y="8378"/>
                    </a:lnTo>
                    <a:lnTo>
                      <a:pt x="4470" y="7478"/>
                    </a:lnTo>
                    <a:lnTo>
                      <a:pt x="4537" y="7511"/>
                    </a:lnTo>
                    <a:cubicBezTo>
                      <a:pt x="4604" y="7544"/>
                      <a:pt x="4670" y="7544"/>
                      <a:pt x="4737" y="7578"/>
                    </a:cubicBezTo>
                    <a:cubicBezTo>
                      <a:pt x="4871" y="7611"/>
                      <a:pt x="5004" y="7611"/>
                      <a:pt x="5171" y="7611"/>
                    </a:cubicBezTo>
                    <a:lnTo>
                      <a:pt x="5304" y="7611"/>
                    </a:lnTo>
                    <a:cubicBezTo>
                      <a:pt x="5553" y="8202"/>
                      <a:pt x="6120" y="8619"/>
                      <a:pt x="6763" y="8619"/>
                    </a:cubicBezTo>
                    <a:cubicBezTo>
                      <a:pt x="6810" y="8619"/>
                      <a:pt x="6858" y="8616"/>
                      <a:pt x="6905" y="8612"/>
                    </a:cubicBezTo>
                    <a:cubicBezTo>
                      <a:pt x="7639" y="8545"/>
                      <a:pt x="8273" y="8078"/>
                      <a:pt x="8507" y="7378"/>
                    </a:cubicBezTo>
                    <a:lnTo>
                      <a:pt x="8673" y="7378"/>
                    </a:lnTo>
                    <a:cubicBezTo>
                      <a:pt x="8873" y="7344"/>
                      <a:pt x="9040" y="7311"/>
                      <a:pt x="9207" y="7244"/>
                    </a:cubicBezTo>
                    <a:cubicBezTo>
                      <a:pt x="9307" y="7211"/>
                      <a:pt x="9374" y="7177"/>
                      <a:pt x="9441" y="7111"/>
                    </a:cubicBezTo>
                    <a:lnTo>
                      <a:pt x="13110" y="7544"/>
                    </a:lnTo>
                    <a:lnTo>
                      <a:pt x="13110" y="8545"/>
                    </a:lnTo>
                    <a:cubicBezTo>
                      <a:pt x="13110" y="8712"/>
                      <a:pt x="13210" y="8845"/>
                      <a:pt x="13343" y="8912"/>
                    </a:cubicBezTo>
                    <a:lnTo>
                      <a:pt x="13477" y="9846"/>
                    </a:lnTo>
                    <a:cubicBezTo>
                      <a:pt x="13510" y="9946"/>
                      <a:pt x="13593" y="9996"/>
                      <a:pt x="13673" y="9996"/>
                    </a:cubicBezTo>
                    <a:cubicBezTo>
                      <a:pt x="13752" y="9996"/>
                      <a:pt x="13827" y="9946"/>
                      <a:pt x="13844" y="9846"/>
                    </a:cubicBezTo>
                    <a:lnTo>
                      <a:pt x="14010" y="8879"/>
                    </a:lnTo>
                    <a:cubicBezTo>
                      <a:pt x="14144" y="8812"/>
                      <a:pt x="14244" y="8679"/>
                      <a:pt x="14244" y="8512"/>
                    </a:cubicBezTo>
                    <a:lnTo>
                      <a:pt x="14244" y="6477"/>
                    </a:lnTo>
                    <a:cubicBezTo>
                      <a:pt x="14244" y="6310"/>
                      <a:pt x="14144" y="6143"/>
                      <a:pt x="13977" y="6077"/>
                    </a:cubicBezTo>
                    <a:cubicBezTo>
                      <a:pt x="13977" y="6077"/>
                      <a:pt x="13977" y="6077"/>
                      <a:pt x="13977" y="6043"/>
                    </a:cubicBezTo>
                    <a:cubicBezTo>
                      <a:pt x="13948" y="5898"/>
                      <a:pt x="13843" y="5803"/>
                      <a:pt x="13728" y="5803"/>
                    </a:cubicBezTo>
                    <a:cubicBezTo>
                      <a:pt x="13711" y="5803"/>
                      <a:pt x="13694" y="5806"/>
                      <a:pt x="13677" y="5810"/>
                    </a:cubicBezTo>
                    <a:cubicBezTo>
                      <a:pt x="13510" y="5810"/>
                      <a:pt x="13377" y="5943"/>
                      <a:pt x="13377" y="6110"/>
                    </a:cubicBezTo>
                    <a:lnTo>
                      <a:pt x="13377" y="6143"/>
                    </a:lnTo>
                    <a:cubicBezTo>
                      <a:pt x="13210" y="6210"/>
                      <a:pt x="13076" y="6377"/>
                      <a:pt x="13076" y="6544"/>
                    </a:cubicBezTo>
                    <a:lnTo>
                      <a:pt x="13076" y="6944"/>
                    </a:lnTo>
                    <a:lnTo>
                      <a:pt x="9974" y="6577"/>
                    </a:lnTo>
                    <a:cubicBezTo>
                      <a:pt x="10041" y="6510"/>
                      <a:pt x="10074" y="6444"/>
                      <a:pt x="10108" y="6344"/>
                    </a:cubicBezTo>
                    <a:lnTo>
                      <a:pt x="10241" y="6043"/>
                    </a:lnTo>
                    <a:lnTo>
                      <a:pt x="10475" y="5576"/>
                    </a:lnTo>
                    <a:cubicBezTo>
                      <a:pt x="10575" y="5343"/>
                      <a:pt x="10575" y="5043"/>
                      <a:pt x="10475" y="4809"/>
                    </a:cubicBezTo>
                    <a:lnTo>
                      <a:pt x="12976" y="3041"/>
                    </a:lnTo>
                    <a:lnTo>
                      <a:pt x="12976" y="3308"/>
                    </a:lnTo>
                    <a:cubicBezTo>
                      <a:pt x="12943" y="3475"/>
                      <a:pt x="13076" y="3642"/>
                      <a:pt x="13243" y="3708"/>
                    </a:cubicBezTo>
                    <a:lnTo>
                      <a:pt x="13443" y="4842"/>
                    </a:lnTo>
                    <a:cubicBezTo>
                      <a:pt x="13459" y="4951"/>
                      <a:pt x="13539" y="5002"/>
                      <a:pt x="13624" y="5002"/>
                    </a:cubicBezTo>
                    <a:cubicBezTo>
                      <a:pt x="13722" y="5002"/>
                      <a:pt x="13826" y="4934"/>
                      <a:pt x="13844" y="4809"/>
                    </a:cubicBezTo>
                    <a:lnTo>
                      <a:pt x="14010" y="3642"/>
                    </a:lnTo>
                    <a:cubicBezTo>
                      <a:pt x="14177" y="3542"/>
                      <a:pt x="14311" y="3375"/>
                      <a:pt x="14311" y="3175"/>
                    </a:cubicBezTo>
                    <a:lnTo>
                      <a:pt x="14311" y="740"/>
                    </a:lnTo>
                    <a:cubicBezTo>
                      <a:pt x="14311" y="539"/>
                      <a:pt x="14177" y="373"/>
                      <a:pt x="13977" y="339"/>
                    </a:cubicBezTo>
                    <a:cubicBezTo>
                      <a:pt x="13977" y="306"/>
                      <a:pt x="13977" y="306"/>
                      <a:pt x="13977" y="273"/>
                    </a:cubicBezTo>
                    <a:cubicBezTo>
                      <a:pt x="13977" y="123"/>
                      <a:pt x="13843" y="1"/>
                      <a:pt x="13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355321" y="937471"/>
                <a:ext cx="88211" cy="17113"/>
              </a:xfrm>
              <a:custGeom>
                <a:rect b="b" l="l" r="r" t="t"/>
                <a:pathLst>
                  <a:path extrusionOk="0" h="602" w="3103">
                    <a:moveTo>
                      <a:pt x="2136" y="1"/>
                    </a:moveTo>
                    <a:lnTo>
                      <a:pt x="1" y="601"/>
                    </a:lnTo>
                    <a:lnTo>
                      <a:pt x="3103" y="568"/>
                    </a:lnTo>
                    <a:lnTo>
                      <a:pt x="21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1443503" y="952652"/>
                <a:ext cx="92020" cy="18051"/>
              </a:xfrm>
              <a:custGeom>
                <a:rect b="b" l="l" r="r" t="t"/>
                <a:pathLst>
                  <a:path extrusionOk="0" h="635" w="3237">
                    <a:moveTo>
                      <a:pt x="3237" y="0"/>
                    </a:moveTo>
                    <a:lnTo>
                      <a:pt x="1" y="34"/>
                    </a:lnTo>
                    <a:lnTo>
                      <a:pt x="968" y="634"/>
                    </a:lnTo>
                    <a:lnTo>
                      <a:pt x="3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a:off x="967485" y="817053"/>
                <a:ext cx="104329" cy="22770"/>
              </a:xfrm>
              <a:custGeom>
                <a:rect b="b" l="l" r="r" t="t"/>
                <a:pathLst>
                  <a:path extrusionOk="0" h="801" w="3670">
                    <a:moveTo>
                      <a:pt x="2502" y="0"/>
                    </a:moveTo>
                    <a:lnTo>
                      <a:pt x="1" y="801"/>
                    </a:lnTo>
                    <a:lnTo>
                      <a:pt x="3670" y="601"/>
                    </a:lnTo>
                    <a:lnTo>
                      <a:pt x="25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1071785" y="827485"/>
                <a:ext cx="110043" cy="22770"/>
              </a:xfrm>
              <a:custGeom>
                <a:rect b="b" l="l" r="r" t="t"/>
                <a:pathLst>
                  <a:path extrusionOk="0" h="801" w="3871">
                    <a:moveTo>
                      <a:pt x="3870" y="0"/>
                    </a:moveTo>
                    <a:lnTo>
                      <a:pt x="1" y="234"/>
                    </a:lnTo>
                    <a:lnTo>
                      <a:pt x="1168" y="801"/>
                    </a:lnTo>
                    <a:lnTo>
                      <a:pt x="38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1316461" y="768697"/>
                <a:ext cx="127071" cy="26580"/>
              </a:xfrm>
              <a:custGeom>
                <a:rect b="b" l="l" r="r" t="t"/>
                <a:pathLst>
                  <a:path extrusionOk="0" h="935" w="4470">
                    <a:moveTo>
                      <a:pt x="3069" y="0"/>
                    </a:moveTo>
                    <a:lnTo>
                      <a:pt x="0" y="934"/>
                    </a:lnTo>
                    <a:lnTo>
                      <a:pt x="4470" y="634"/>
                    </a:ln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1443503" y="778164"/>
                <a:ext cx="134689" cy="26580"/>
              </a:xfrm>
              <a:custGeom>
                <a:rect b="b" l="l" r="r" t="t"/>
                <a:pathLst>
                  <a:path extrusionOk="0" h="935" w="4738">
                    <a:moveTo>
                      <a:pt x="4738" y="1"/>
                    </a:moveTo>
                    <a:lnTo>
                      <a:pt x="1" y="301"/>
                    </a:lnTo>
                    <a:lnTo>
                      <a:pt x="1402" y="935"/>
                    </a:lnTo>
                    <a:lnTo>
                      <a:pt x="47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1003531" y="968770"/>
                <a:ext cx="72092" cy="16147"/>
              </a:xfrm>
              <a:custGeom>
                <a:rect b="b" l="l" r="r" t="t"/>
                <a:pathLst>
                  <a:path extrusionOk="0" h="568" w="2536">
                    <a:moveTo>
                      <a:pt x="1735" y="0"/>
                    </a:moveTo>
                    <a:lnTo>
                      <a:pt x="0" y="567"/>
                    </a:lnTo>
                    <a:lnTo>
                      <a:pt x="0" y="567"/>
                    </a:lnTo>
                    <a:lnTo>
                      <a:pt x="2535" y="534"/>
                    </a:lnTo>
                    <a:lnTo>
                      <a:pt x="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1075595" y="983950"/>
                <a:ext cx="75873" cy="16147"/>
              </a:xfrm>
              <a:custGeom>
                <a:rect b="b" l="l" r="r" t="t"/>
                <a:pathLst>
                  <a:path extrusionOk="0" h="568" w="2669">
                    <a:moveTo>
                      <a:pt x="0" y="0"/>
                    </a:moveTo>
                    <a:lnTo>
                      <a:pt x="834" y="567"/>
                    </a:lnTo>
                    <a:lnTo>
                      <a:pt x="26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1054729" y="794140"/>
                <a:ext cx="406826" cy="302440"/>
              </a:xfrm>
              <a:custGeom>
                <a:rect b="b" l="l" r="r" t="t"/>
                <a:pathLst>
                  <a:path extrusionOk="0" h="10639" w="14311">
                    <a:moveTo>
                      <a:pt x="13672" y="1"/>
                    </a:moveTo>
                    <a:cubicBezTo>
                      <a:pt x="13652" y="1"/>
                      <a:pt x="13631" y="2"/>
                      <a:pt x="13610" y="6"/>
                    </a:cubicBezTo>
                    <a:cubicBezTo>
                      <a:pt x="13443" y="6"/>
                      <a:pt x="13277" y="172"/>
                      <a:pt x="13277" y="373"/>
                    </a:cubicBezTo>
                    <a:cubicBezTo>
                      <a:pt x="13277" y="373"/>
                      <a:pt x="13277" y="406"/>
                      <a:pt x="13277" y="406"/>
                    </a:cubicBezTo>
                    <a:cubicBezTo>
                      <a:pt x="13076" y="506"/>
                      <a:pt x="12943" y="706"/>
                      <a:pt x="12943" y="940"/>
                    </a:cubicBezTo>
                    <a:lnTo>
                      <a:pt x="12943" y="2374"/>
                    </a:lnTo>
                    <a:lnTo>
                      <a:pt x="9974" y="4442"/>
                    </a:lnTo>
                    <a:cubicBezTo>
                      <a:pt x="9880" y="4419"/>
                      <a:pt x="9786" y="4395"/>
                      <a:pt x="9691" y="4395"/>
                    </a:cubicBezTo>
                    <a:cubicBezTo>
                      <a:pt x="9652" y="4395"/>
                      <a:pt x="9613" y="4399"/>
                      <a:pt x="9574" y="4409"/>
                    </a:cubicBezTo>
                    <a:lnTo>
                      <a:pt x="4103" y="4909"/>
                    </a:lnTo>
                    <a:cubicBezTo>
                      <a:pt x="4003" y="4943"/>
                      <a:pt x="3870" y="4976"/>
                      <a:pt x="3770" y="5043"/>
                    </a:cubicBezTo>
                    <a:lnTo>
                      <a:pt x="1135" y="3642"/>
                    </a:lnTo>
                    <a:lnTo>
                      <a:pt x="1101" y="2341"/>
                    </a:lnTo>
                    <a:cubicBezTo>
                      <a:pt x="1101" y="2141"/>
                      <a:pt x="1001" y="2007"/>
                      <a:pt x="834" y="1940"/>
                    </a:cubicBezTo>
                    <a:lnTo>
                      <a:pt x="834" y="1907"/>
                    </a:lnTo>
                    <a:cubicBezTo>
                      <a:pt x="834" y="1758"/>
                      <a:pt x="727" y="1635"/>
                      <a:pt x="585" y="1635"/>
                    </a:cubicBezTo>
                    <a:cubicBezTo>
                      <a:pt x="569" y="1635"/>
                      <a:pt x="552" y="1637"/>
                      <a:pt x="534" y="1640"/>
                    </a:cubicBezTo>
                    <a:cubicBezTo>
                      <a:pt x="367" y="1640"/>
                      <a:pt x="234" y="1807"/>
                      <a:pt x="267" y="1974"/>
                    </a:cubicBezTo>
                    <a:cubicBezTo>
                      <a:pt x="267" y="1974"/>
                      <a:pt x="267" y="1974"/>
                      <a:pt x="267" y="2007"/>
                    </a:cubicBezTo>
                    <a:cubicBezTo>
                      <a:pt x="101" y="2107"/>
                      <a:pt x="0" y="2274"/>
                      <a:pt x="0" y="2474"/>
                    </a:cubicBezTo>
                    <a:lnTo>
                      <a:pt x="67" y="4609"/>
                    </a:lnTo>
                    <a:cubicBezTo>
                      <a:pt x="67" y="4776"/>
                      <a:pt x="167" y="4909"/>
                      <a:pt x="301" y="4976"/>
                    </a:cubicBezTo>
                    <a:lnTo>
                      <a:pt x="467" y="6010"/>
                    </a:lnTo>
                    <a:cubicBezTo>
                      <a:pt x="483" y="6106"/>
                      <a:pt x="569" y="6156"/>
                      <a:pt x="653" y="6156"/>
                    </a:cubicBezTo>
                    <a:cubicBezTo>
                      <a:pt x="744" y="6156"/>
                      <a:pt x="834" y="6098"/>
                      <a:pt x="834" y="5977"/>
                    </a:cubicBezTo>
                    <a:lnTo>
                      <a:pt x="934" y="4943"/>
                    </a:lnTo>
                    <a:cubicBezTo>
                      <a:pt x="1068" y="4842"/>
                      <a:pt x="1168" y="4676"/>
                      <a:pt x="1168" y="4509"/>
                    </a:cubicBezTo>
                    <a:lnTo>
                      <a:pt x="1168" y="4309"/>
                    </a:lnTo>
                    <a:lnTo>
                      <a:pt x="3370" y="5476"/>
                    </a:lnTo>
                    <a:cubicBezTo>
                      <a:pt x="3269" y="5710"/>
                      <a:pt x="3269" y="5977"/>
                      <a:pt x="3370" y="6210"/>
                    </a:cubicBezTo>
                    <a:lnTo>
                      <a:pt x="3570" y="6610"/>
                    </a:lnTo>
                    <a:lnTo>
                      <a:pt x="3703" y="6911"/>
                    </a:lnTo>
                    <a:cubicBezTo>
                      <a:pt x="3736" y="6944"/>
                      <a:pt x="3770" y="7011"/>
                      <a:pt x="3803" y="7044"/>
                    </a:cubicBezTo>
                    <a:lnTo>
                      <a:pt x="3837" y="7077"/>
                    </a:lnTo>
                    <a:lnTo>
                      <a:pt x="1168" y="7811"/>
                    </a:lnTo>
                    <a:lnTo>
                      <a:pt x="1168" y="7478"/>
                    </a:lnTo>
                    <a:cubicBezTo>
                      <a:pt x="1168" y="7311"/>
                      <a:pt x="1068" y="7177"/>
                      <a:pt x="901" y="7144"/>
                    </a:cubicBezTo>
                    <a:lnTo>
                      <a:pt x="901" y="7111"/>
                    </a:lnTo>
                    <a:cubicBezTo>
                      <a:pt x="901" y="6977"/>
                      <a:pt x="801" y="6877"/>
                      <a:pt x="668" y="6877"/>
                    </a:cubicBezTo>
                    <a:cubicBezTo>
                      <a:pt x="534" y="6877"/>
                      <a:pt x="434" y="7011"/>
                      <a:pt x="434" y="7144"/>
                    </a:cubicBezTo>
                    <a:cubicBezTo>
                      <a:pt x="434" y="7144"/>
                      <a:pt x="434" y="7177"/>
                      <a:pt x="434" y="7177"/>
                    </a:cubicBezTo>
                    <a:cubicBezTo>
                      <a:pt x="301" y="7244"/>
                      <a:pt x="201" y="7411"/>
                      <a:pt x="201" y="7544"/>
                    </a:cubicBezTo>
                    <a:lnTo>
                      <a:pt x="267" y="9379"/>
                    </a:lnTo>
                    <a:cubicBezTo>
                      <a:pt x="267" y="9512"/>
                      <a:pt x="334" y="9613"/>
                      <a:pt x="467" y="9679"/>
                    </a:cubicBezTo>
                    <a:lnTo>
                      <a:pt x="634" y="10513"/>
                    </a:lnTo>
                    <a:cubicBezTo>
                      <a:pt x="634" y="10597"/>
                      <a:pt x="701" y="10638"/>
                      <a:pt x="772" y="10638"/>
                    </a:cubicBezTo>
                    <a:cubicBezTo>
                      <a:pt x="843" y="10638"/>
                      <a:pt x="918" y="10597"/>
                      <a:pt x="934" y="10513"/>
                    </a:cubicBezTo>
                    <a:lnTo>
                      <a:pt x="1001" y="9646"/>
                    </a:lnTo>
                    <a:cubicBezTo>
                      <a:pt x="1135" y="9579"/>
                      <a:pt x="1201" y="9446"/>
                      <a:pt x="1201" y="9312"/>
                    </a:cubicBezTo>
                    <a:lnTo>
                      <a:pt x="1168" y="8378"/>
                    </a:lnTo>
                    <a:lnTo>
                      <a:pt x="4470" y="7478"/>
                    </a:lnTo>
                    <a:lnTo>
                      <a:pt x="4537" y="7511"/>
                    </a:lnTo>
                    <a:cubicBezTo>
                      <a:pt x="4604" y="7544"/>
                      <a:pt x="4670" y="7544"/>
                      <a:pt x="4737" y="7578"/>
                    </a:cubicBezTo>
                    <a:cubicBezTo>
                      <a:pt x="4871" y="7611"/>
                      <a:pt x="5004" y="7611"/>
                      <a:pt x="5171" y="7611"/>
                    </a:cubicBezTo>
                    <a:lnTo>
                      <a:pt x="5304" y="7611"/>
                    </a:lnTo>
                    <a:cubicBezTo>
                      <a:pt x="5553" y="8202"/>
                      <a:pt x="6120" y="8619"/>
                      <a:pt x="6763" y="8619"/>
                    </a:cubicBezTo>
                    <a:cubicBezTo>
                      <a:pt x="6810" y="8619"/>
                      <a:pt x="6858" y="8616"/>
                      <a:pt x="6905" y="8612"/>
                    </a:cubicBezTo>
                    <a:cubicBezTo>
                      <a:pt x="7639" y="8545"/>
                      <a:pt x="8273" y="8078"/>
                      <a:pt x="8507" y="7378"/>
                    </a:cubicBezTo>
                    <a:lnTo>
                      <a:pt x="8673" y="7378"/>
                    </a:lnTo>
                    <a:cubicBezTo>
                      <a:pt x="8873" y="7344"/>
                      <a:pt x="9040" y="7311"/>
                      <a:pt x="9207" y="7244"/>
                    </a:cubicBezTo>
                    <a:cubicBezTo>
                      <a:pt x="9307" y="7211"/>
                      <a:pt x="9374" y="7177"/>
                      <a:pt x="9441" y="7111"/>
                    </a:cubicBezTo>
                    <a:lnTo>
                      <a:pt x="13110" y="7544"/>
                    </a:lnTo>
                    <a:lnTo>
                      <a:pt x="13110" y="8545"/>
                    </a:lnTo>
                    <a:cubicBezTo>
                      <a:pt x="13110" y="8712"/>
                      <a:pt x="13210" y="8845"/>
                      <a:pt x="13343" y="8912"/>
                    </a:cubicBezTo>
                    <a:lnTo>
                      <a:pt x="13477" y="9846"/>
                    </a:lnTo>
                    <a:cubicBezTo>
                      <a:pt x="13510" y="9946"/>
                      <a:pt x="13593" y="9996"/>
                      <a:pt x="13673" y="9996"/>
                    </a:cubicBezTo>
                    <a:cubicBezTo>
                      <a:pt x="13752" y="9996"/>
                      <a:pt x="13827" y="9946"/>
                      <a:pt x="13844" y="9846"/>
                    </a:cubicBezTo>
                    <a:lnTo>
                      <a:pt x="14010" y="8879"/>
                    </a:lnTo>
                    <a:cubicBezTo>
                      <a:pt x="14144" y="8812"/>
                      <a:pt x="14244" y="8679"/>
                      <a:pt x="14244" y="8512"/>
                    </a:cubicBezTo>
                    <a:lnTo>
                      <a:pt x="14244" y="6477"/>
                    </a:lnTo>
                    <a:cubicBezTo>
                      <a:pt x="14244" y="6310"/>
                      <a:pt x="14144" y="6143"/>
                      <a:pt x="13977" y="6077"/>
                    </a:cubicBezTo>
                    <a:cubicBezTo>
                      <a:pt x="13977" y="6077"/>
                      <a:pt x="13977" y="6077"/>
                      <a:pt x="13977" y="6043"/>
                    </a:cubicBezTo>
                    <a:cubicBezTo>
                      <a:pt x="13948" y="5898"/>
                      <a:pt x="13843" y="5803"/>
                      <a:pt x="13728" y="5803"/>
                    </a:cubicBezTo>
                    <a:cubicBezTo>
                      <a:pt x="13711" y="5803"/>
                      <a:pt x="13694" y="5806"/>
                      <a:pt x="13677" y="5810"/>
                    </a:cubicBezTo>
                    <a:cubicBezTo>
                      <a:pt x="13510" y="5810"/>
                      <a:pt x="13377" y="5943"/>
                      <a:pt x="13377" y="6110"/>
                    </a:cubicBezTo>
                    <a:lnTo>
                      <a:pt x="13377" y="6143"/>
                    </a:lnTo>
                    <a:cubicBezTo>
                      <a:pt x="13210" y="6210"/>
                      <a:pt x="13076" y="6377"/>
                      <a:pt x="13076" y="6544"/>
                    </a:cubicBezTo>
                    <a:lnTo>
                      <a:pt x="13076" y="6944"/>
                    </a:lnTo>
                    <a:lnTo>
                      <a:pt x="9974" y="6577"/>
                    </a:lnTo>
                    <a:cubicBezTo>
                      <a:pt x="10041" y="6510"/>
                      <a:pt x="10074" y="6444"/>
                      <a:pt x="10108" y="6344"/>
                    </a:cubicBezTo>
                    <a:lnTo>
                      <a:pt x="10241" y="6043"/>
                    </a:lnTo>
                    <a:lnTo>
                      <a:pt x="10475" y="5576"/>
                    </a:lnTo>
                    <a:cubicBezTo>
                      <a:pt x="10575" y="5343"/>
                      <a:pt x="10575" y="5043"/>
                      <a:pt x="10475" y="4809"/>
                    </a:cubicBezTo>
                    <a:lnTo>
                      <a:pt x="12976" y="3041"/>
                    </a:lnTo>
                    <a:lnTo>
                      <a:pt x="12976" y="3308"/>
                    </a:lnTo>
                    <a:cubicBezTo>
                      <a:pt x="12943" y="3475"/>
                      <a:pt x="13076" y="3642"/>
                      <a:pt x="13243" y="3708"/>
                    </a:cubicBezTo>
                    <a:lnTo>
                      <a:pt x="13443" y="4842"/>
                    </a:lnTo>
                    <a:cubicBezTo>
                      <a:pt x="13459" y="4951"/>
                      <a:pt x="13539" y="5002"/>
                      <a:pt x="13624" y="5002"/>
                    </a:cubicBezTo>
                    <a:cubicBezTo>
                      <a:pt x="13722" y="5002"/>
                      <a:pt x="13826" y="4934"/>
                      <a:pt x="13844" y="4809"/>
                    </a:cubicBezTo>
                    <a:lnTo>
                      <a:pt x="14010" y="3642"/>
                    </a:lnTo>
                    <a:cubicBezTo>
                      <a:pt x="14177" y="3542"/>
                      <a:pt x="14311" y="3375"/>
                      <a:pt x="14311" y="3175"/>
                    </a:cubicBezTo>
                    <a:lnTo>
                      <a:pt x="14311" y="740"/>
                    </a:lnTo>
                    <a:cubicBezTo>
                      <a:pt x="14311" y="539"/>
                      <a:pt x="14177" y="373"/>
                      <a:pt x="13977" y="339"/>
                    </a:cubicBezTo>
                    <a:cubicBezTo>
                      <a:pt x="13977" y="306"/>
                      <a:pt x="13977" y="306"/>
                      <a:pt x="13977" y="273"/>
                    </a:cubicBezTo>
                    <a:cubicBezTo>
                      <a:pt x="13977" y="123"/>
                      <a:pt x="13843" y="1"/>
                      <a:pt x="13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1355321" y="937471"/>
                <a:ext cx="88211" cy="17113"/>
              </a:xfrm>
              <a:custGeom>
                <a:rect b="b" l="l" r="r" t="t"/>
                <a:pathLst>
                  <a:path extrusionOk="0" h="602" w="3103">
                    <a:moveTo>
                      <a:pt x="2136" y="1"/>
                    </a:moveTo>
                    <a:lnTo>
                      <a:pt x="1" y="601"/>
                    </a:lnTo>
                    <a:lnTo>
                      <a:pt x="3103" y="568"/>
                    </a:lnTo>
                    <a:lnTo>
                      <a:pt x="21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a:off x="1443503" y="952652"/>
                <a:ext cx="92020" cy="18051"/>
              </a:xfrm>
              <a:custGeom>
                <a:rect b="b" l="l" r="r" t="t"/>
                <a:pathLst>
                  <a:path extrusionOk="0" h="635" w="3237">
                    <a:moveTo>
                      <a:pt x="3237" y="0"/>
                    </a:moveTo>
                    <a:lnTo>
                      <a:pt x="1" y="34"/>
                    </a:lnTo>
                    <a:lnTo>
                      <a:pt x="968" y="634"/>
                    </a:lnTo>
                    <a:lnTo>
                      <a:pt x="3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39"/>
            <p:cNvGrpSpPr/>
            <p:nvPr/>
          </p:nvGrpSpPr>
          <p:grpSpPr>
            <a:xfrm>
              <a:off x="3096335" y="1844024"/>
              <a:ext cx="1039309" cy="543676"/>
              <a:chOff x="3096335" y="1844024"/>
              <a:chExt cx="1039309" cy="543676"/>
            </a:xfrm>
          </p:grpSpPr>
          <p:sp>
            <p:nvSpPr>
              <p:cNvPr id="539" name="Google Shape;539;p39"/>
              <p:cNvSpPr/>
              <p:nvPr/>
            </p:nvSpPr>
            <p:spPr>
              <a:xfrm>
                <a:off x="3274803" y="2091969"/>
                <a:ext cx="358272" cy="159819"/>
              </a:xfrm>
              <a:custGeom>
                <a:rect b="b" l="l" r="r" t="t"/>
                <a:pathLst>
                  <a:path extrusionOk="0" h="5622" w="12603">
                    <a:moveTo>
                      <a:pt x="630" y="1"/>
                    </a:moveTo>
                    <a:cubicBezTo>
                      <a:pt x="187" y="1"/>
                      <a:pt x="0" y="608"/>
                      <a:pt x="427" y="852"/>
                    </a:cubicBezTo>
                    <a:lnTo>
                      <a:pt x="11869" y="5588"/>
                    </a:lnTo>
                    <a:cubicBezTo>
                      <a:pt x="11969" y="5622"/>
                      <a:pt x="12069" y="5622"/>
                      <a:pt x="12136" y="5622"/>
                    </a:cubicBezTo>
                    <a:cubicBezTo>
                      <a:pt x="12302" y="5588"/>
                      <a:pt x="12436" y="5488"/>
                      <a:pt x="12502" y="5355"/>
                    </a:cubicBezTo>
                    <a:cubicBezTo>
                      <a:pt x="12603" y="5088"/>
                      <a:pt x="12502" y="4821"/>
                      <a:pt x="12269" y="4721"/>
                    </a:cubicBezTo>
                    <a:lnTo>
                      <a:pt x="761" y="18"/>
                    </a:lnTo>
                    <a:cubicBezTo>
                      <a:pt x="715" y="6"/>
                      <a:pt x="671" y="1"/>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3311588" y="2205764"/>
                <a:ext cx="319582" cy="124882"/>
              </a:xfrm>
              <a:custGeom>
                <a:rect b="b" l="l" r="r" t="t"/>
                <a:pathLst>
                  <a:path extrusionOk="0" h="4393" w="11242">
                    <a:moveTo>
                      <a:pt x="10647" y="0"/>
                    </a:moveTo>
                    <a:cubicBezTo>
                      <a:pt x="10601" y="0"/>
                      <a:pt x="10554" y="6"/>
                      <a:pt x="10508" y="18"/>
                    </a:cubicBezTo>
                    <a:lnTo>
                      <a:pt x="367" y="3553"/>
                    </a:lnTo>
                    <a:cubicBezTo>
                      <a:pt x="134" y="3620"/>
                      <a:pt x="0" y="3887"/>
                      <a:pt x="134" y="4120"/>
                    </a:cubicBezTo>
                    <a:cubicBezTo>
                      <a:pt x="194" y="4270"/>
                      <a:pt x="360" y="4392"/>
                      <a:pt x="538" y="4392"/>
                    </a:cubicBezTo>
                    <a:cubicBezTo>
                      <a:pt x="559" y="4392"/>
                      <a:pt x="580" y="4391"/>
                      <a:pt x="601" y="4387"/>
                    </a:cubicBezTo>
                    <a:lnTo>
                      <a:pt x="701" y="4387"/>
                    </a:lnTo>
                    <a:lnTo>
                      <a:pt x="10842" y="918"/>
                    </a:lnTo>
                    <a:cubicBezTo>
                      <a:pt x="11075" y="851"/>
                      <a:pt x="11242" y="585"/>
                      <a:pt x="11142" y="318"/>
                    </a:cubicBezTo>
                    <a:cubicBezTo>
                      <a:pt x="11059" y="125"/>
                      <a:pt x="10863" y="0"/>
                      <a:pt x="106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3602714" y="1980533"/>
                <a:ext cx="334762" cy="271255"/>
              </a:xfrm>
              <a:custGeom>
                <a:rect b="b" l="l" r="r" t="t"/>
                <a:pathLst>
                  <a:path extrusionOk="0" h="9542" w="11776">
                    <a:moveTo>
                      <a:pt x="11170" y="0"/>
                    </a:moveTo>
                    <a:cubicBezTo>
                      <a:pt x="11043" y="0"/>
                      <a:pt x="10915" y="43"/>
                      <a:pt x="10808" y="135"/>
                    </a:cubicBezTo>
                    <a:lnTo>
                      <a:pt x="234" y="8708"/>
                    </a:lnTo>
                    <a:cubicBezTo>
                      <a:pt x="0" y="8875"/>
                      <a:pt x="0" y="9175"/>
                      <a:pt x="167" y="9375"/>
                    </a:cubicBezTo>
                    <a:cubicBezTo>
                      <a:pt x="267" y="9475"/>
                      <a:pt x="434" y="9542"/>
                      <a:pt x="601" y="9542"/>
                    </a:cubicBezTo>
                    <a:cubicBezTo>
                      <a:pt x="701" y="9508"/>
                      <a:pt x="767" y="9475"/>
                      <a:pt x="867" y="9408"/>
                    </a:cubicBezTo>
                    <a:lnTo>
                      <a:pt x="11508" y="902"/>
                    </a:lnTo>
                    <a:cubicBezTo>
                      <a:pt x="11742" y="702"/>
                      <a:pt x="11775" y="368"/>
                      <a:pt x="11575" y="168"/>
                    </a:cubicBezTo>
                    <a:cubicBezTo>
                      <a:pt x="11467" y="60"/>
                      <a:pt x="11319" y="0"/>
                      <a:pt x="11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3600810" y="2205309"/>
                <a:ext cx="366999" cy="40793"/>
              </a:xfrm>
              <a:custGeom>
                <a:rect b="b" l="l" r="r" t="t"/>
                <a:pathLst>
                  <a:path extrusionOk="0" h="1435" w="12910">
                    <a:moveTo>
                      <a:pt x="534" y="0"/>
                    </a:moveTo>
                    <a:cubicBezTo>
                      <a:pt x="267" y="0"/>
                      <a:pt x="34" y="200"/>
                      <a:pt x="0" y="467"/>
                    </a:cubicBezTo>
                    <a:cubicBezTo>
                      <a:pt x="0" y="734"/>
                      <a:pt x="201" y="934"/>
                      <a:pt x="467" y="968"/>
                    </a:cubicBezTo>
                    <a:lnTo>
                      <a:pt x="12309" y="1435"/>
                    </a:lnTo>
                    <a:lnTo>
                      <a:pt x="12409" y="1435"/>
                    </a:lnTo>
                    <a:cubicBezTo>
                      <a:pt x="12676" y="1401"/>
                      <a:pt x="12876" y="1201"/>
                      <a:pt x="12910" y="968"/>
                    </a:cubicBezTo>
                    <a:cubicBezTo>
                      <a:pt x="12910" y="687"/>
                      <a:pt x="12705" y="464"/>
                      <a:pt x="12433" y="464"/>
                    </a:cubicBezTo>
                    <a:cubicBezTo>
                      <a:pt x="12414" y="464"/>
                      <a:pt x="12395" y="465"/>
                      <a:pt x="12376" y="467"/>
                    </a:cubicBezTo>
                    <a:lnTo>
                      <a:pt x="5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3252800" y="2022691"/>
                <a:ext cx="73997" cy="145009"/>
              </a:xfrm>
              <a:custGeom>
                <a:rect b="b" l="l" r="r" t="t"/>
                <a:pathLst>
                  <a:path extrusionOk="0" h="5101" w="2603">
                    <a:moveTo>
                      <a:pt x="1258" y="0"/>
                    </a:moveTo>
                    <a:cubicBezTo>
                      <a:pt x="1206" y="0"/>
                      <a:pt x="1154" y="6"/>
                      <a:pt x="1101" y="20"/>
                    </a:cubicBezTo>
                    <a:lnTo>
                      <a:pt x="667" y="86"/>
                    </a:lnTo>
                    <a:cubicBezTo>
                      <a:pt x="267" y="153"/>
                      <a:pt x="0" y="553"/>
                      <a:pt x="67" y="954"/>
                    </a:cubicBezTo>
                    <a:lnTo>
                      <a:pt x="667" y="4489"/>
                    </a:lnTo>
                    <a:cubicBezTo>
                      <a:pt x="727" y="4848"/>
                      <a:pt x="1029" y="5100"/>
                      <a:pt x="1379" y="5100"/>
                    </a:cubicBezTo>
                    <a:cubicBezTo>
                      <a:pt x="1419" y="5100"/>
                      <a:pt x="1460" y="5097"/>
                      <a:pt x="1501" y="5090"/>
                    </a:cubicBezTo>
                    <a:lnTo>
                      <a:pt x="1935" y="5023"/>
                    </a:lnTo>
                    <a:cubicBezTo>
                      <a:pt x="2335" y="4956"/>
                      <a:pt x="2602" y="4590"/>
                      <a:pt x="2535" y="4189"/>
                    </a:cubicBezTo>
                    <a:lnTo>
                      <a:pt x="1968" y="620"/>
                    </a:lnTo>
                    <a:cubicBezTo>
                      <a:pt x="1910" y="272"/>
                      <a:pt x="1601" y="0"/>
                      <a:pt x="1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3262266" y="2008648"/>
                <a:ext cx="30389" cy="28968"/>
              </a:xfrm>
              <a:custGeom>
                <a:rect b="b" l="l" r="r" t="t"/>
                <a:pathLst>
                  <a:path extrusionOk="0" h="1019" w="1069">
                    <a:moveTo>
                      <a:pt x="571" y="0"/>
                    </a:moveTo>
                    <a:cubicBezTo>
                      <a:pt x="538" y="0"/>
                      <a:pt x="503" y="4"/>
                      <a:pt x="468" y="13"/>
                    </a:cubicBezTo>
                    <a:cubicBezTo>
                      <a:pt x="168" y="47"/>
                      <a:pt x="1" y="313"/>
                      <a:pt x="34" y="580"/>
                    </a:cubicBezTo>
                    <a:cubicBezTo>
                      <a:pt x="65" y="855"/>
                      <a:pt x="291" y="1018"/>
                      <a:pt x="534" y="1018"/>
                    </a:cubicBezTo>
                    <a:cubicBezTo>
                      <a:pt x="556" y="1018"/>
                      <a:pt x="579" y="1017"/>
                      <a:pt x="601" y="1014"/>
                    </a:cubicBezTo>
                    <a:cubicBezTo>
                      <a:pt x="868" y="947"/>
                      <a:pt x="1068" y="714"/>
                      <a:pt x="1035" y="414"/>
                    </a:cubicBezTo>
                    <a:cubicBezTo>
                      <a:pt x="977" y="182"/>
                      <a:pt x="79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3096335" y="1992899"/>
                <a:ext cx="177359" cy="32265"/>
              </a:xfrm>
              <a:custGeom>
                <a:rect b="b" l="l" r="r" t="t"/>
                <a:pathLst>
                  <a:path extrusionOk="0" h="1135" w="6239">
                    <a:moveTo>
                      <a:pt x="4237" y="0"/>
                    </a:moveTo>
                    <a:lnTo>
                      <a:pt x="0" y="1134"/>
                    </a:lnTo>
                    <a:lnTo>
                      <a:pt x="6238" y="167"/>
                    </a:lnTo>
                    <a:lnTo>
                      <a:pt x="4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3273666" y="1968224"/>
                <a:ext cx="187764" cy="34170"/>
              </a:xfrm>
              <a:custGeom>
                <a:rect b="b" l="l" r="r" t="t"/>
                <a:pathLst>
                  <a:path extrusionOk="0" h="1202" w="6605">
                    <a:moveTo>
                      <a:pt x="6605" y="1"/>
                    </a:moveTo>
                    <a:lnTo>
                      <a:pt x="0" y="1035"/>
                    </a:lnTo>
                    <a:lnTo>
                      <a:pt x="2035" y="1202"/>
                    </a:lnTo>
                    <a:lnTo>
                      <a:pt x="66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3878660" y="1903807"/>
                <a:ext cx="82525" cy="162634"/>
              </a:xfrm>
              <a:custGeom>
                <a:rect b="b" l="l" r="r" t="t"/>
                <a:pathLst>
                  <a:path extrusionOk="0" h="5721" w="2903">
                    <a:moveTo>
                      <a:pt x="1526" y="0"/>
                    </a:moveTo>
                    <a:cubicBezTo>
                      <a:pt x="1452" y="0"/>
                      <a:pt x="1377" y="10"/>
                      <a:pt x="1301" y="32"/>
                    </a:cubicBezTo>
                    <a:lnTo>
                      <a:pt x="801" y="99"/>
                    </a:lnTo>
                    <a:cubicBezTo>
                      <a:pt x="334" y="199"/>
                      <a:pt x="0" y="632"/>
                      <a:pt x="33" y="1099"/>
                    </a:cubicBezTo>
                    <a:lnTo>
                      <a:pt x="567" y="5036"/>
                    </a:lnTo>
                    <a:cubicBezTo>
                      <a:pt x="655" y="5417"/>
                      <a:pt x="1001" y="5721"/>
                      <a:pt x="1400" y="5721"/>
                    </a:cubicBezTo>
                    <a:cubicBezTo>
                      <a:pt x="1455" y="5721"/>
                      <a:pt x="1511" y="5715"/>
                      <a:pt x="1568" y="5703"/>
                    </a:cubicBezTo>
                    <a:lnTo>
                      <a:pt x="2068" y="5603"/>
                    </a:lnTo>
                    <a:cubicBezTo>
                      <a:pt x="2535" y="5536"/>
                      <a:pt x="2902" y="5136"/>
                      <a:pt x="2869" y="4635"/>
                    </a:cubicBezTo>
                    <a:lnTo>
                      <a:pt x="2335" y="666"/>
                    </a:lnTo>
                    <a:cubicBezTo>
                      <a:pt x="2251" y="274"/>
                      <a:pt x="1910" y="0"/>
                      <a:pt x="1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3890969" y="1889167"/>
                <a:ext cx="35108" cy="32038"/>
              </a:xfrm>
              <a:custGeom>
                <a:rect b="b" l="l" r="r" t="t"/>
                <a:pathLst>
                  <a:path extrusionOk="0" h="1127" w="1235">
                    <a:moveTo>
                      <a:pt x="653" y="0"/>
                    </a:moveTo>
                    <a:cubicBezTo>
                      <a:pt x="613" y="0"/>
                      <a:pt x="574" y="5"/>
                      <a:pt x="534" y="13"/>
                    </a:cubicBezTo>
                    <a:cubicBezTo>
                      <a:pt x="234" y="80"/>
                      <a:pt x="1" y="347"/>
                      <a:pt x="34" y="680"/>
                    </a:cubicBezTo>
                    <a:cubicBezTo>
                      <a:pt x="92" y="941"/>
                      <a:pt x="327" y="1127"/>
                      <a:pt x="584" y="1127"/>
                    </a:cubicBezTo>
                    <a:cubicBezTo>
                      <a:pt x="623" y="1127"/>
                      <a:pt x="662" y="1123"/>
                      <a:pt x="701" y="1114"/>
                    </a:cubicBezTo>
                    <a:cubicBezTo>
                      <a:pt x="1001" y="1047"/>
                      <a:pt x="1235" y="747"/>
                      <a:pt x="1202" y="447"/>
                    </a:cubicBezTo>
                    <a:cubicBezTo>
                      <a:pt x="1173" y="186"/>
                      <a:pt x="916" y="0"/>
                      <a:pt x="6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3689930" y="1876261"/>
                <a:ext cx="215310" cy="38889"/>
              </a:xfrm>
              <a:custGeom>
                <a:rect b="b" l="l" r="r" t="t"/>
                <a:pathLst>
                  <a:path extrusionOk="0" h="1368" w="7574">
                    <a:moveTo>
                      <a:pt x="5205" y="0"/>
                    </a:moveTo>
                    <a:lnTo>
                      <a:pt x="1" y="1368"/>
                    </a:lnTo>
                    <a:lnTo>
                      <a:pt x="7573" y="167"/>
                    </a:lnTo>
                    <a:lnTo>
                      <a:pt x="52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3905211" y="1844024"/>
                <a:ext cx="230433" cy="40793"/>
              </a:xfrm>
              <a:custGeom>
                <a:rect b="b" l="l" r="r" t="t"/>
                <a:pathLst>
                  <a:path extrusionOk="0" h="1435" w="8106">
                    <a:moveTo>
                      <a:pt x="8106" y="0"/>
                    </a:moveTo>
                    <a:lnTo>
                      <a:pt x="0" y="1301"/>
                    </a:lnTo>
                    <a:lnTo>
                      <a:pt x="2435" y="1434"/>
                    </a:lnTo>
                    <a:lnTo>
                      <a:pt x="81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3297374" y="2265888"/>
                <a:ext cx="62597" cy="121812"/>
              </a:xfrm>
              <a:custGeom>
                <a:rect b="b" l="l" r="r" t="t"/>
                <a:pathLst>
                  <a:path extrusionOk="0" h="4285" w="2202">
                    <a:moveTo>
                      <a:pt x="970" y="1"/>
                    </a:moveTo>
                    <a:cubicBezTo>
                      <a:pt x="947" y="1"/>
                      <a:pt x="924" y="2"/>
                      <a:pt x="901" y="4"/>
                    </a:cubicBezTo>
                    <a:lnTo>
                      <a:pt x="567" y="71"/>
                    </a:lnTo>
                    <a:cubicBezTo>
                      <a:pt x="234" y="104"/>
                      <a:pt x="0" y="438"/>
                      <a:pt x="33" y="771"/>
                    </a:cubicBezTo>
                    <a:lnTo>
                      <a:pt x="534" y="3740"/>
                    </a:lnTo>
                    <a:cubicBezTo>
                      <a:pt x="594" y="4039"/>
                      <a:pt x="841" y="4284"/>
                      <a:pt x="1155" y="4284"/>
                    </a:cubicBezTo>
                    <a:cubicBezTo>
                      <a:pt x="1192" y="4284"/>
                      <a:pt x="1229" y="4281"/>
                      <a:pt x="1268" y="4274"/>
                    </a:cubicBezTo>
                    <a:lnTo>
                      <a:pt x="1601" y="4240"/>
                    </a:lnTo>
                    <a:cubicBezTo>
                      <a:pt x="1968" y="4207"/>
                      <a:pt x="2202" y="3873"/>
                      <a:pt x="2135" y="3540"/>
                    </a:cubicBezTo>
                    <a:lnTo>
                      <a:pt x="1635" y="538"/>
                    </a:lnTo>
                    <a:cubicBezTo>
                      <a:pt x="1603" y="225"/>
                      <a:pt x="1309" y="1"/>
                      <a:pt x="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3305903" y="2254489"/>
                <a:ext cx="24675" cy="23964"/>
              </a:xfrm>
              <a:custGeom>
                <a:rect b="b" l="l" r="r" t="t"/>
                <a:pathLst>
                  <a:path extrusionOk="0" h="843" w="868">
                    <a:moveTo>
                      <a:pt x="427" y="1"/>
                    </a:moveTo>
                    <a:cubicBezTo>
                      <a:pt x="407" y="1"/>
                      <a:pt x="387" y="2"/>
                      <a:pt x="367" y="5"/>
                    </a:cubicBezTo>
                    <a:cubicBezTo>
                      <a:pt x="134" y="38"/>
                      <a:pt x="0" y="238"/>
                      <a:pt x="34" y="472"/>
                    </a:cubicBezTo>
                    <a:cubicBezTo>
                      <a:pt x="64" y="685"/>
                      <a:pt x="234" y="843"/>
                      <a:pt x="441" y="843"/>
                    </a:cubicBezTo>
                    <a:cubicBezTo>
                      <a:pt x="461" y="843"/>
                      <a:pt x="481" y="842"/>
                      <a:pt x="501" y="839"/>
                    </a:cubicBezTo>
                    <a:cubicBezTo>
                      <a:pt x="734" y="805"/>
                      <a:pt x="868" y="572"/>
                      <a:pt x="834" y="372"/>
                    </a:cubicBezTo>
                    <a:cubicBezTo>
                      <a:pt x="804" y="158"/>
                      <a:pt x="634"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a:off x="3193046" y="2248917"/>
                <a:ext cx="123318" cy="21832"/>
              </a:xfrm>
              <a:custGeom>
                <a:rect b="b" l="l" r="r" t="t"/>
                <a:pathLst>
                  <a:path extrusionOk="0" h="768" w="4338">
                    <a:moveTo>
                      <a:pt x="2936" y="1"/>
                    </a:moveTo>
                    <a:lnTo>
                      <a:pt x="1" y="768"/>
                    </a:lnTo>
                    <a:lnTo>
                      <a:pt x="1" y="768"/>
                    </a:lnTo>
                    <a:lnTo>
                      <a:pt x="4337" y="167"/>
                    </a:lnTo>
                    <a:lnTo>
                      <a:pt x="29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3316336" y="2236580"/>
                <a:ext cx="128976" cy="22799"/>
              </a:xfrm>
              <a:custGeom>
                <a:rect b="b" l="l" r="r" t="t"/>
                <a:pathLst>
                  <a:path extrusionOk="0" h="802" w="4537">
                    <a:moveTo>
                      <a:pt x="4537" y="1"/>
                    </a:moveTo>
                    <a:lnTo>
                      <a:pt x="0" y="601"/>
                    </a:lnTo>
                    <a:lnTo>
                      <a:pt x="1401" y="802"/>
                    </a:lnTo>
                    <a:lnTo>
                      <a:pt x="4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3919425" y="2174636"/>
                <a:ext cx="69249" cy="135286"/>
              </a:xfrm>
              <a:custGeom>
                <a:rect b="b" l="l" r="r" t="t"/>
                <a:pathLst>
                  <a:path extrusionOk="0" h="4759" w="2436">
                    <a:moveTo>
                      <a:pt x="1270" y="0"/>
                    </a:moveTo>
                    <a:cubicBezTo>
                      <a:pt x="1225" y="0"/>
                      <a:pt x="1180" y="4"/>
                      <a:pt x="1135" y="12"/>
                    </a:cubicBezTo>
                    <a:lnTo>
                      <a:pt x="701" y="78"/>
                    </a:lnTo>
                    <a:cubicBezTo>
                      <a:pt x="301" y="112"/>
                      <a:pt x="0" y="445"/>
                      <a:pt x="34" y="879"/>
                    </a:cubicBezTo>
                    <a:lnTo>
                      <a:pt x="501" y="4148"/>
                    </a:lnTo>
                    <a:cubicBezTo>
                      <a:pt x="561" y="4507"/>
                      <a:pt x="862" y="4759"/>
                      <a:pt x="1212" y="4759"/>
                    </a:cubicBezTo>
                    <a:cubicBezTo>
                      <a:pt x="1252" y="4759"/>
                      <a:pt x="1293" y="4755"/>
                      <a:pt x="1335" y="4748"/>
                    </a:cubicBezTo>
                    <a:lnTo>
                      <a:pt x="1768" y="4682"/>
                    </a:lnTo>
                    <a:cubicBezTo>
                      <a:pt x="2169" y="4648"/>
                      <a:pt x="2435" y="4315"/>
                      <a:pt x="2435" y="3915"/>
                    </a:cubicBezTo>
                    <a:lnTo>
                      <a:pt x="1968" y="579"/>
                    </a:lnTo>
                    <a:cubicBezTo>
                      <a:pt x="1909" y="224"/>
                      <a:pt x="1615" y="0"/>
                      <a:pt x="12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3930796" y="2161304"/>
                <a:ext cx="29422" cy="27063"/>
              </a:xfrm>
              <a:custGeom>
                <a:rect b="b" l="l" r="r" t="t"/>
                <a:pathLst>
                  <a:path extrusionOk="0" h="952" w="1035">
                    <a:moveTo>
                      <a:pt x="539" y="1"/>
                    </a:moveTo>
                    <a:cubicBezTo>
                      <a:pt x="505" y="1"/>
                      <a:pt x="469" y="5"/>
                      <a:pt x="434" y="14"/>
                    </a:cubicBezTo>
                    <a:cubicBezTo>
                      <a:pt x="167" y="47"/>
                      <a:pt x="1" y="281"/>
                      <a:pt x="1" y="547"/>
                    </a:cubicBezTo>
                    <a:cubicBezTo>
                      <a:pt x="62" y="792"/>
                      <a:pt x="262" y="952"/>
                      <a:pt x="500" y="952"/>
                    </a:cubicBezTo>
                    <a:cubicBezTo>
                      <a:pt x="523" y="952"/>
                      <a:pt x="545" y="951"/>
                      <a:pt x="568" y="948"/>
                    </a:cubicBezTo>
                    <a:cubicBezTo>
                      <a:pt x="835" y="914"/>
                      <a:pt x="1035" y="681"/>
                      <a:pt x="1001" y="414"/>
                    </a:cubicBezTo>
                    <a:cubicBezTo>
                      <a:pt x="972" y="182"/>
                      <a:pt x="767" y="1"/>
                      <a:pt x="5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3791416" y="2144617"/>
                <a:ext cx="149841" cy="25613"/>
              </a:xfrm>
              <a:custGeom>
                <a:rect b="b" l="l" r="r" t="t"/>
                <a:pathLst>
                  <a:path extrusionOk="0" h="901" w="5271">
                    <a:moveTo>
                      <a:pt x="3636" y="0"/>
                    </a:moveTo>
                    <a:lnTo>
                      <a:pt x="0" y="901"/>
                    </a:lnTo>
                    <a:lnTo>
                      <a:pt x="5271" y="167"/>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3941229" y="2127532"/>
                <a:ext cx="157431" cy="26580"/>
              </a:xfrm>
              <a:custGeom>
                <a:rect b="b" l="l" r="r" t="t"/>
                <a:pathLst>
                  <a:path extrusionOk="0" h="935" w="5538">
                    <a:moveTo>
                      <a:pt x="5538" y="1"/>
                    </a:moveTo>
                    <a:lnTo>
                      <a:pt x="1" y="768"/>
                    </a:lnTo>
                    <a:lnTo>
                      <a:pt x="1702" y="935"/>
                    </a:lnTo>
                    <a:lnTo>
                      <a:pt x="5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3427288" y="2106694"/>
                <a:ext cx="367027" cy="169485"/>
              </a:xfrm>
              <a:custGeom>
                <a:rect b="b" l="l" r="r" t="t"/>
                <a:pathLst>
                  <a:path extrusionOk="0" h="5962" w="12911">
                    <a:moveTo>
                      <a:pt x="11221" y="0"/>
                    </a:moveTo>
                    <a:cubicBezTo>
                      <a:pt x="11119" y="0"/>
                      <a:pt x="11014" y="11"/>
                      <a:pt x="10908" y="33"/>
                    </a:cubicBezTo>
                    <a:lnTo>
                      <a:pt x="1568" y="1534"/>
                    </a:lnTo>
                    <a:cubicBezTo>
                      <a:pt x="534" y="1701"/>
                      <a:pt x="0" y="2869"/>
                      <a:pt x="600" y="3736"/>
                    </a:cubicBezTo>
                    <a:lnTo>
                      <a:pt x="1334" y="4837"/>
                    </a:lnTo>
                    <a:cubicBezTo>
                      <a:pt x="1833" y="5541"/>
                      <a:pt x="2668" y="5962"/>
                      <a:pt x="3520" y="5962"/>
                    </a:cubicBezTo>
                    <a:cubicBezTo>
                      <a:pt x="3636" y="5962"/>
                      <a:pt x="3753" y="5954"/>
                      <a:pt x="3869" y="5938"/>
                    </a:cubicBezTo>
                    <a:lnTo>
                      <a:pt x="9907" y="5104"/>
                    </a:lnTo>
                    <a:cubicBezTo>
                      <a:pt x="10941" y="4937"/>
                      <a:pt x="11808" y="4236"/>
                      <a:pt x="12175" y="3236"/>
                    </a:cubicBezTo>
                    <a:lnTo>
                      <a:pt x="12609" y="1901"/>
                    </a:lnTo>
                    <a:cubicBezTo>
                      <a:pt x="12910" y="937"/>
                      <a:pt x="12177" y="0"/>
                      <a:pt x="112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3652434" y="2208891"/>
                <a:ext cx="77351" cy="151945"/>
              </a:xfrm>
              <a:custGeom>
                <a:rect b="b" l="l" r="r" t="t"/>
                <a:pathLst>
                  <a:path extrusionOk="0" h="5345" w="2721">
                    <a:moveTo>
                      <a:pt x="451" y="1"/>
                    </a:moveTo>
                    <a:cubicBezTo>
                      <a:pt x="224" y="1"/>
                      <a:pt x="1" y="290"/>
                      <a:pt x="219" y="508"/>
                    </a:cubicBezTo>
                    <a:lnTo>
                      <a:pt x="2121" y="2776"/>
                    </a:lnTo>
                    <a:lnTo>
                      <a:pt x="1954" y="5045"/>
                    </a:lnTo>
                    <a:cubicBezTo>
                      <a:pt x="1920" y="5211"/>
                      <a:pt x="2054" y="5345"/>
                      <a:pt x="2221" y="5345"/>
                    </a:cubicBezTo>
                    <a:lnTo>
                      <a:pt x="2287" y="5345"/>
                    </a:lnTo>
                    <a:cubicBezTo>
                      <a:pt x="2421" y="5345"/>
                      <a:pt x="2521" y="5211"/>
                      <a:pt x="2554" y="5078"/>
                    </a:cubicBezTo>
                    <a:lnTo>
                      <a:pt x="2721" y="2710"/>
                    </a:lnTo>
                    <a:cubicBezTo>
                      <a:pt x="2721" y="2643"/>
                      <a:pt x="2721" y="2543"/>
                      <a:pt x="2654" y="2509"/>
                    </a:cubicBezTo>
                    <a:lnTo>
                      <a:pt x="686" y="141"/>
                    </a:lnTo>
                    <a:cubicBezTo>
                      <a:pt x="623" y="41"/>
                      <a:pt x="537"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3533493" y="2226374"/>
                <a:ext cx="53131" cy="159137"/>
              </a:xfrm>
              <a:custGeom>
                <a:rect b="b" l="l" r="r" t="t"/>
                <a:pathLst>
                  <a:path extrusionOk="0" h="5598" w="1869">
                    <a:moveTo>
                      <a:pt x="1502" y="0"/>
                    </a:moveTo>
                    <a:cubicBezTo>
                      <a:pt x="1386" y="0"/>
                      <a:pt x="1283" y="62"/>
                      <a:pt x="1234" y="160"/>
                    </a:cubicBezTo>
                    <a:lnTo>
                      <a:pt x="33" y="2962"/>
                    </a:lnTo>
                    <a:cubicBezTo>
                      <a:pt x="0" y="3029"/>
                      <a:pt x="0" y="3095"/>
                      <a:pt x="33" y="3162"/>
                    </a:cubicBezTo>
                    <a:lnTo>
                      <a:pt x="734" y="5397"/>
                    </a:lnTo>
                    <a:cubicBezTo>
                      <a:pt x="801" y="5530"/>
                      <a:pt x="901" y="5597"/>
                      <a:pt x="1034" y="5597"/>
                    </a:cubicBezTo>
                    <a:lnTo>
                      <a:pt x="1101" y="5597"/>
                    </a:lnTo>
                    <a:cubicBezTo>
                      <a:pt x="1268" y="5564"/>
                      <a:pt x="1368" y="5397"/>
                      <a:pt x="1301" y="5230"/>
                    </a:cubicBezTo>
                    <a:lnTo>
                      <a:pt x="634" y="3095"/>
                    </a:lnTo>
                    <a:lnTo>
                      <a:pt x="1801" y="427"/>
                    </a:lnTo>
                    <a:cubicBezTo>
                      <a:pt x="1868" y="260"/>
                      <a:pt x="1801" y="93"/>
                      <a:pt x="1635" y="26"/>
                    </a:cubicBezTo>
                    <a:cubicBezTo>
                      <a:pt x="1590" y="9"/>
                      <a:pt x="1545" y="0"/>
                      <a:pt x="15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3515470" y="2085431"/>
                <a:ext cx="189668" cy="118372"/>
              </a:xfrm>
              <a:custGeom>
                <a:rect b="b" l="l" r="r" t="t"/>
                <a:pathLst>
                  <a:path extrusionOk="0" h="4164" w="6672">
                    <a:moveTo>
                      <a:pt x="3644" y="1"/>
                    </a:moveTo>
                    <a:cubicBezTo>
                      <a:pt x="3446" y="1"/>
                      <a:pt x="3242" y="16"/>
                      <a:pt x="3036" y="48"/>
                    </a:cubicBezTo>
                    <a:cubicBezTo>
                      <a:pt x="1268" y="314"/>
                      <a:pt x="0" y="1615"/>
                      <a:pt x="167" y="2950"/>
                    </a:cubicBezTo>
                    <a:cubicBezTo>
                      <a:pt x="303" y="3882"/>
                      <a:pt x="1045" y="4163"/>
                      <a:pt x="2052" y="4163"/>
                    </a:cubicBezTo>
                    <a:cubicBezTo>
                      <a:pt x="2522" y="4163"/>
                      <a:pt x="3051" y="4102"/>
                      <a:pt x="3603" y="4017"/>
                    </a:cubicBezTo>
                    <a:cubicBezTo>
                      <a:pt x="5337" y="3750"/>
                      <a:pt x="6672" y="3317"/>
                      <a:pt x="6472" y="1982"/>
                    </a:cubicBezTo>
                    <a:cubicBezTo>
                      <a:pt x="6325" y="836"/>
                      <a:pt x="5116" y="1"/>
                      <a:pt x="3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3595124" y="2140722"/>
                <a:ext cx="34170" cy="31782"/>
              </a:xfrm>
              <a:custGeom>
                <a:rect b="b" l="l" r="r" t="t"/>
                <a:pathLst>
                  <a:path extrusionOk="0" h="1118" w="1202">
                    <a:moveTo>
                      <a:pt x="600" y="0"/>
                    </a:moveTo>
                    <a:cubicBezTo>
                      <a:pt x="578" y="0"/>
                      <a:pt x="556" y="1"/>
                      <a:pt x="534" y="4"/>
                    </a:cubicBezTo>
                    <a:cubicBezTo>
                      <a:pt x="234" y="71"/>
                      <a:pt x="0" y="337"/>
                      <a:pt x="34" y="638"/>
                    </a:cubicBezTo>
                    <a:cubicBezTo>
                      <a:pt x="92" y="928"/>
                      <a:pt x="302" y="1117"/>
                      <a:pt x="575" y="1117"/>
                    </a:cubicBezTo>
                    <a:cubicBezTo>
                      <a:pt x="616" y="1117"/>
                      <a:pt x="658" y="1113"/>
                      <a:pt x="701" y="1105"/>
                    </a:cubicBezTo>
                    <a:cubicBezTo>
                      <a:pt x="1001" y="1071"/>
                      <a:pt x="1201" y="771"/>
                      <a:pt x="1168" y="471"/>
                    </a:cubicBezTo>
                    <a:cubicBezTo>
                      <a:pt x="1137" y="193"/>
                      <a:pt x="877"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3655817" y="2130972"/>
                <a:ext cx="34141" cy="31782"/>
              </a:xfrm>
              <a:custGeom>
                <a:rect b="b" l="l" r="r" t="t"/>
                <a:pathLst>
                  <a:path extrusionOk="0" h="1118" w="1201">
                    <a:moveTo>
                      <a:pt x="651" y="0"/>
                    </a:moveTo>
                    <a:cubicBezTo>
                      <a:pt x="612" y="0"/>
                      <a:pt x="573" y="5"/>
                      <a:pt x="534" y="13"/>
                    </a:cubicBezTo>
                    <a:cubicBezTo>
                      <a:pt x="200" y="47"/>
                      <a:pt x="0" y="347"/>
                      <a:pt x="33" y="647"/>
                    </a:cubicBezTo>
                    <a:cubicBezTo>
                      <a:pt x="95" y="925"/>
                      <a:pt x="329" y="1118"/>
                      <a:pt x="629" y="1118"/>
                    </a:cubicBezTo>
                    <a:cubicBezTo>
                      <a:pt x="652" y="1118"/>
                      <a:pt x="676" y="1117"/>
                      <a:pt x="701" y="1114"/>
                    </a:cubicBezTo>
                    <a:cubicBezTo>
                      <a:pt x="1001" y="1047"/>
                      <a:pt x="1201" y="781"/>
                      <a:pt x="1168" y="447"/>
                    </a:cubicBezTo>
                    <a:cubicBezTo>
                      <a:pt x="1139" y="186"/>
                      <a:pt x="908" y="0"/>
                      <a:pt x="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3534431" y="2150871"/>
                <a:ext cx="34170" cy="31810"/>
              </a:xfrm>
              <a:custGeom>
                <a:rect b="b" l="l" r="r" t="t"/>
                <a:pathLst>
                  <a:path extrusionOk="0" h="1119" w="1202">
                    <a:moveTo>
                      <a:pt x="651" y="1"/>
                    </a:moveTo>
                    <a:cubicBezTo>
                      <a:pt x="612" y="1"/>
                      <a:pt x="573" y="5"/>
                      <a:pt x="534" y="14"/>
                    </a:cubicBezTo>
                    <a:cubicBezTo>
                      <a:pt x="234" y="47"/>
                      <a:pt x="0" y="347"/>
                      <a:pt x="34" y="648"/>
                    </a:cubicBezTo>
                    <a:cubicBezTo>
                      <a:pt x="96" y="926"/>
                      <a:pt x="358" y="1118"/>
                      <a:pt x="635" y="1118"/>
                    </a:cubicBezTo>
                    <a:cubicBezTo>
                      <a:pt x="657" y="1118"/>
                      <a:pt x="679" y="1117"/>
                      <a:pt x="701" y="1115"/>
                    </a:cubicBezTo>
                    <a:cubicBezTo>
                      <a:pt x="1001" y="1048"/>
                      <a:pt x="1201" y="781"/>
                      <a:pt x="1168" y="447"/>
                    </a:cubicBezTo>
                    <a:cubicBezTo>
                      <a:pt x="1139" y="186"/>
                      <a:pt x="908" y="1"/>
                      <a:pt x="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39"/>
            <p:cNvSpPr/>
            <p:nvPr/>
          </p:nvSpPr>
          <p:spPr>
            <a:xfrm>
              <a:off x="4421057" y="943612"/>
              <a:ext cx="579409" cy="327115"/>
            </a:xfrm>
            <a:custGeom>
              <a:rect b="b" l="l" r="r" t="t"/>
              <a:pathLst>
                <a:path extrusionOk="0" h="11507" w="20382">
                  <a:moveTo>
                    <a:pt x="19468" y="0"/>
                  </a:moveTo>
                  <a:cubicBezTo>
                    <a:pt x="19350" y="0"/>
                    <a:pt x="19229" y="27"/>
                    <a:pt x="19114" y="85"/>
                  </a:cubicBezTo>
                  <a:lnTo>
                    <a:pt x="534" y="9925"/>
                  </a:lnTo>
                  <a:cubicBezTo>
                    <a:pt x="134" y="10125"/>
                    <a:pt x="0" y="10659"/>
                    <a:pt x="234" y="11059"/>
                  </a:cubicBezTo>
                  <a:cubicBezTo>
                    <a:pt x="401" y="11326"/>
                    <a:pt x="667" y="11493"/>
                    <a:pt x="968" y="11493"/>
                  </a:cubicBezTo>
                  <a:cubicBezTo>
                    <a:pt x="1012" y="11502"/>
                    <a:pt x="1055" y="11506"/>
                    <a:pt x="1095" y="11506"/>
                  </a:cubicBezTo>
                  <a:cubicBezTo>
                    <a:pt x="1206" y="11506"/>
                    <a:pt x="1304" y="11475"/>
                    <a:pt x="1401" y="11426"/>
                  </a:cubicBezTo>
                  <a:lnTo>
                    <a:pt x="19881" y="1553"/>
                  </a:lnTo>
                  <a:cubicBezTo>
                    <a:pt x="20248" y="1319"/>
                    <a:pt x="20382" y="819"/>
                    <a:pt x="20181" y="452"/>
                  </a:cubicBezTo>
                  <a:cubicBezTo>
                    <a:pt x="20039" y="167"/>
                    <a:pt x="19761" y="0"/>
                    <a:pt x="19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4422961" y="1187776"/>
              <a:ext cx="565167" cy="188759"/>
            </a:xfrm>
            <a:custGeom>
              <a:rect b="b" l="l" r="r" t="t"/>
              <a:pathLst>
                <a:path extrusionOk="0" h="6640" w="19881">
                  <a:moveTo>
                    <a:pt x="871" y="1"/>
                  </a:moveTo>
                  <a:cubicBezTo>
                    <a:pt x="514" y="1"/>
                    <a:pt x="183" y="245"/>
                    <a:pt x="100" y="602"/>
                  </a:cubicBezTo>
                  <a:cubicBezTo>
                    <a:pt x="0" y="1069"/>
                    <a:pt x="300" y="1536"/>
                    <a:pt x="767" y="1670"/>
                  </a:cubicBezTo>
                  <a:lnTo>
                    <a:pt x="18847" y="6607"/>
                  </a:lnTo>
                  <a:lnTo>
                    <a:pt x="19014" y="6640"/>
                  </a:lnTo>
                  <a:cubicBezTo>
                    <a:pt x="19381" y="6640"/>
                    <a:pt x="19714" y="6406"/>
                    <a:pt x="19781" y="6040"/>
                  </a:cubicBezTo>
                  <a:cubicBezTo>
                    <a:pt x="19881" y="5606"/>
                    <a:pt x="19614" y="5172"/>
                    <a:pt x="19214" y="5072"/>
                  </a:cubicBezTo>
                  <a:lnTo>
                    <a:pt x="1101" y="35"/>
                  </a:lnTo>
                  <a:cubicBezTo>
                    <a:pt x="1025" y="12"/>
                    <a:pt x="947" y="1"/>
                    <a:pt x="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3838492" y="820890"/>
              <a:ext cx="637600" cy="449609"/>
            </a:xfrm>
            <a:custGeom>
              <a:rect b="b" l="l" r="r" t="t"/>
              <a:pathLst>
                <a:path extrusionOk="0" h="15816" w="22429">
                  <a:moveTo>
                    <a:pt x="1341" y="0"/>
                  </a:moveTo>
                  <a:cubicBezTo>
                    <a:pt x="577" y="0"/>
                    <a:pt x="1" y="1157"/>
                    <a:pt x="913" y="1667"/>
                  </a:cubicBezTo>
                  <a:lnTo>
                    <a:pt x="21027" y="15677"/>
                  </a:lnTo>
                  <a:cubicBezTo>
                    <a:pt x="21160" y="15743"/>
                    <a:pt x="21294" y="15810"/>
                    <a:pt x="21461" y="15810"/>
                  </a:cubicBezTo>
                  <a:cubicBezTo>
                    <a:pt x="21488" y="15813"/>
                    <a:pt x="21516" y="15815"/>
                    <a:pt x="21543" y="15815"/>
                  </a:cubicBezTo>
                  <a:cubicBezTo>
                    <a:pt x="21787" y="15815"/>
                    <a:pt x="22045" y="15686"/>
                    <a:pt x="22195" y="15476"/>
                  </a:cubicBezTo>
                  <a:cubicBezTo>
                    <a:pt x="22428" y="15076"/>
                    <a:pt x="22328" y="14542"/>
                    <a:pt x="21928" y="14309"/>
                  </a:cubicBezTo>
                  <a:lnTo>
                    <a:pt x="1913" y="232"/>
                  </a:lnTo>
                  <a:cubicBezTo>
                    <a:pt x="1724" y="69"/>
                    <a:pt x="1527" y="0"/>
                    <a:pt x="1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3848299" y="1187747"/>
              <a:ext cx="627793" cy="113881"/>
            </a:xfrm>
            <a:custGeom>
              <a:rect b="b" l="l" r="r" t="t"/>
              <a:pathLst>
                <a:path extrusionOk="0" h="4006" w="22084">
                  <a:moveTo>
                    <a:pt x="21057" y="0"/>
                  </a:moveTo>
                  <a:cubicBezTo>
                    <a:pt x="21033" y="0"/>
                    <a:pt x="21008" y="1"/>
                    <a:pt x="20982" y="3"/>
                  </a:cubicBezTo>
                  <a:lnTo>
                    <a:pt x="868" y="2238"/>
                  </a:lnTo>
                  <a:cubicBezTo>
                    <a:pt x="368" y="2305"/>
                    <a:pt x="1" y="2738"/>
                    <a:pt x="101" y="3239"/>
                  </a:cubicBezTo>
                  <a:cubicBezTo>
                    <a:pt x="201" y="3672"/>
                    <a:pt x="601" y="3972"/>
                    <a:pt x="1035" y="4006"/>
                  </a:cubicBezTo>
                  <a:lnTo>
                    <a:pt x="1201" y="4006"/>
                  </a:lnTo>
                  <a:lnTo>
                    <a:pt x="21282" y="1671"/>
                  </a:lnTo>
                  <a:cubicBezTo>
                    <a:pt x="21749" y="1637"/>
                    <a:pt x="22083" y="1204"/>
                    <a:pt x="21983" y="737"/>
                  </a:cubicBezTo>
                  <a:cubicBezTo>
                    <a:pt x="21888" y="293"/>
                    <a:pt x="21522" y="0"/>
                    <a:pt x="21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4653366" y="758264"/>
              <a:ext cx="328139" cy="69249"/>
            </a:xfrm>
            <a:custGeom>
              <a:rect b="b" l="l" r="r" t="t"/>
              <a:pathLst>
                <a:path extrusionOk="0" h="2436" w="11543">
                  <a:moveTo>
                    <a:pt x="1" y="0"/>
                  </a:moveTo>
                  <a:lnTo>
                    <a:pt x="8073" y="2435"/>
                  </a:lnTo>
                  <a:lnTo>
                    <a:pt x="11542" y="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3818905" y="684467"/>
              <a:ext cx="114762" cy="290330"/>
            </a:xfrm>
            <a:custGeom>
              <a:rect b="b" l="l" r="r" t="t"/>
              <a:pathLst>
                <a:path extrusionOk="0" h="10213" w="4037">
                  <a:moveTo>
                    <a:pt x="1311" y="1"/>
                  </a:moveTo>
                  <a:cubicBezTo>
                    <a:pt x="617" y="1"/>
                    <a:pt x="30" y="585"/>
                    <a:pt x="1" y="1329"/>
                  </a:cubicBezTo>
                  <a:lnTo>
                    <a:pt x="1" y="8500"/>
                  </a:lnTo>
                  <a:cubicBezTo>
                    <a:pt x="67" y="9334"/>
                    <a:pt x="734" y="10035"/>
                    <a:pt x="1568" y="10101"/>
                  </a:cubicBezTo>
                  <a:lnTo>
                    <a:pt x="2469" y="10202"/>
                  </a:lnTo>
                  <a:cubicBezTo>
                    <a:pt x="2528" y="10209"/>
                    <a:pt x="2586" y="10212"/>
                    <a:pt x="2643" y="10212"/>
                  </a:cubicBezTo>
                  <a:cubicBezTo>
                    <a:pt x="3373" y="10212"/>
                    <a:pt x="4003" y="9640"/>
                    <a:pt x="4003" y="8867"/>
                  </a:cubicBezTo>
                  <a:lnTo>
                    <a:pt x="4037" y="1796"/>
                  </a:lnTo>
                  <a:cubicBezTo>
                    <a:pt x="4003" y="928"/>
                    <a:pt x="3336" y="228"/>
                    <a:pt x="2469" y="128"/>
                  </a:cubicBezTo>
                  <a:lnTo>
                    <a:pt x="1568" y="28"/>
                  </a:lnTo>
                  <a:cubicBezTo>
                    <a:pt x="1481" y="9"/>
                    <a:pt x="1395"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3836132" y="906883"/>
              <a:ext cx="79512" cy="172384"/>
            </a:xfrm>
            <a:custGeom>
              <a:rect b="b" l="l" r="r" t="t"/>
              <a:pathLst>
                <a:path extrusionOk="0" h="6064" w="2797">
                  <a:moveTo>
                    <a:pt x="601" y="1"/>
                  </a:moveTo>
                  <a:cubicBezTo>
                    <a:pt x="274" y="1"/>
                    <a:pt x="1" y="308"/>
                    <a:pt x="62" y="643"/>
                  </a:cubicBezTo>
                  <a:lnTo>
                    <a:pt x="762" y="5480"/>
                  </a:lnTo>
                  <a:cubicBezTo>
                    <a:pt x="835" y="5860"/>
                    <a:pt x="1172" y="6063"/>
                    <a:pt x="1482" y="6063"/>
                  </a:cubicBezTo>
                  <a:cubicBezTo>
                    <a:pt x="1743" y="6063"/>
                    <a:pt x="1984" y="5918"/>
                    <a:pt x="2030" y="5613"/>
                  </a:cubicBezTo>
                  <a:lnTo>
                    <a:pt x="2764" y="910"/>
                  </a:lnTo>
                  <a:cubicBezTo>
                    <a:pt x="2797" y="543"/>
                    <a:pt x="2497" y="209"/>
                    <a:pt x="2130" y="176"/>
                  </a:cubicBezTo>
                  <a:lnTo>
                    <a:pt x="695" y="9"/>
                  </a:lnTo>
                  <a:cubicBezTo>
                    <a:pt x="664" y="3"/>
                    <a:pt x="632" y="1"/>
                    <a:pt x="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3847361" y="656352"/>
              <a:ext cx="58816" cy="56827"/>
            </a:xfrm>
            <a:custGeom>
              <a:rect b="b" l="l" r="r" t="t"/>
              <a:pathLst>
                <a:path extrusionOk="0" h="1999" w="2069">
                  <a:moveTo>
                    <a:pt x="870" y="1"/>
                  </a:moveTo>
                  <a:cubicBezTo>
                    <a:pt x="402" y="1"/>
                    <a:pt x="0" y="375"/>
                    <a:pt x="0" y="883"/>
                  </a:cubicBezTo>
                  <a:cubicBezTo>
                    <a:pt x="34" y="1450"/>
                    <a:pt x="467" y="1917"/>
                    <a:pt x="1034" y="1984"/>
                  </a:cubicBezTo>
                  <a:cubicBezTo>
                    <a:pt x="1086" y="1994"/>
                    <a:pt x="1138" y="1998"/>
                    <a:pt x="1189" y="1998"/>
                  </a:cubicBezTo>
                  <a:cubicBezTo>
                    <a:pt x="1661" y="1998"/>
                    <a:pt x="2068" y="1598"/>
                    <a:pt x="2068" y="1117"/>
                  </a:cubicBezTo>
                  <a:cubicBezTo>
                    <a:pt x="2035" y="550"/>
                    <a:pt x="1601" y="83"/>
                    <a:pt x="1034" y="16"/>
                  </a:cubicBezTo>
                  <a:cubicBezTo>
                    <a:pt x="979" y="6"/>
                    <a:pt x="924"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3876755" y="585681"/>
              <a:ext cx="375527" cy="77778"/>
            </a:xfrm>
            <a:custGeom>
              <a:rect b="b" l="l" r="r" t="t"/>
              <a:pathLst>
                <a:path extrusionOk="0" h="2736" w="13210">
                  <a:moveTo>
                    <a:pt x="4103" y="0"/>
                  </a:moveTo>
                  <a:lnTo>
                    <a:pt x="0" y="1868"/>
                  </a:lnTo>
                  <a:lnTo>
                    <a:pt x="13210" y="2735"/>
                  </a:lnTo>
                  <a:lnTo>
                    <a:pt x="41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3475643" y="611266"/>
              <a:ext cx="401140" cy="80649"/>
            </a:xfrm>
            <a:custGeom>
              <a:rect b="b" l="l" r="r" t="t"/>
              <a:pathLst>
                <a:path extrusionOk="0" h="2837" w="14111">
                  <a:moveTo>
                    <a:pt x="0" y="1"/>
                  </a:moveTo>
                  <a:lnTo>
                    <a:pt x="9941" y="2836"/>
                  </a:lnTo>
                  <a:lnTo>
                    <a:pt x="14110" y="96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4743453" y="1224788"/>
              <a:ext cx="224776" cy="46507"/>
            </a:xfrm>
            <a:custGeom>
              <a:rect b="b" l="l" r="r" t="t"/>
              <a:pathLst>
                <a:path extrusionOk="0" h="1636" w="7907">
                  <a:moveTo>
                    <a:pt x="1" y="1"/>
                  </a:moveTo>
                  <a:lnTo>
                    <a:pt x="5505" y="1635"/>
                  </a:lnTo>
                  <a:lnTo>
                    <a:pt x="79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3826495" y="1173249"/>
              <a:ext cx="96739" cy="242344"/>
            </a:xfrm>
            <a:custGeom>
              <a:rect b="b" l="l" r="r" t="t"/>
              <a:pathLst>
                <a:path extrusionOk="0" h="8525" w="3403">
                  <a:moveTo>
                    <a:pt x="1166" y="0"/>
                  </a:moveTo>
                  <a:cubicBezTo>
                    <a:pt x="540" y="0"/>
                    <a:pt x="31" y="503"/>
                    <a:pt x="0" y="1147"/>
                  </a:cubicBezTo>
                  <a:lnTo>
                    <a:pt x="0" y="7151"/>
                  </a:lnTo>
                  <a:cubicBezTo>
                    <a:pt x="34" y="7885"/>
                    <a:pt x="634" y="8452"/>
                    <a:pt x="1335" y="8485"/>
                  </a:cubicBezTo>
                  <a:lnTo>
                    <a:pt x="2102" y="8519"/>
                  </a:lnTo>
                  <a:cubicBezTo>
                    <a:pt x="2142" y="8522"/>
                    <a:pt x="2181" y="8524"/>
                    <a:pt x="2220" y="8524"/>
                  </a:cubicBezTo>
                  <a:cubicBezTo>
                    <a:pt x="2869" y="8524"/>
                    <a:pt x="3403" y="8014"/>
                    <a:pt x="3403" y="7384"/>
                  </a:cubicBezTo>
                  <a:lnTo>
                    <a:pt x="3403" y="1414"/>
                  </a:lnTo>
                  <a:cubicBezTo>
                    <a:pt x="3369" y="680"/>
                    <a:pt x="2802" y="113"/>
                    <a:pt x="2102" y="79"/>
                  </a:cubicBezTo>
                  <a:lnTo>
                    <a:pt x="1335" y="13"/>
                  </a:lnTo>
                  <a:cubicBezTo>
                    <a:pt x="1278" y="4"/>
                    <a:pt x="1221" y="0"/>
                    <a:pt x="1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3841761" y="1360330"/>
              <a:ext cx="67259" cy="143246"/>
            </a:xfrm>
            <a:custGeom>
              <a:rect b="b" l="l" r="r" t="t"/>
              <a:pathLst>
                <a:path extrusionOk="0" h="5039" w="2366">
                  <a:moveTo>
                    <a:pt x="541" y="0"/>
                  </a:moveTo>
                  <a:cubicBezTo>
                    <a:pt x="235" y="0"/>
                    <a:pt x="1" y="255"/>
                    <a:pt x="64" y="570"/>
                  </a:cubicBezTo>
                  <a:lnTo>
                    <a:pt x="664" y="4573"/>
                  </a:lnTo>
                  <a:cubicBezTo>
                    <a:pt x="700" y="4878"/>
                    <a:pt x="948" y="5038"/>
                    <a:pt x="1201" y="5038"/>
                  </a:cubicBezTo>
                  <a:cubicBezTo>
                    <a:pt x="1418" y="5038"/>
                    <a:pt x="1639" y="4920"/>
                    <a:pt x="1732" y="4673"/>
                  </a:cubicBezTo>
                  <a:lnTo>
                    <a:pt x="2332" y="703"/>
                  </a:lnTo>
                  <a:cubicBezTo>
                    <a:pt x="2365" y="370"/>
                    <a:pt x="2132" y="103"/>
                    <a:pt x="1798" y="70"/>
                  </a:cubicBezTo>
                  <a:lnTo>
                    <a:pt x="598" y="3"/>
                  </a:lnTo>
                  <a:cubicBezTo>
                    <a:pt x="579" y="1"/>
                    <a:pt x="560" y="0"/>
                    <a:pt x="5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3851142" y="1149654"/>
              <a:ext cx="49350" cy="46934"/>
            </a:xfrm>
            <a:custGeom>
              <a:rect b="b" l="l" r="r" t="t"/>
              <a:pathLst>
                <a:path extrusionOk="0" h="1651" w="1736">
                  <a:moveTo>
                    <a:pt x="749" y="0"/>
                  </a:moveTo>
                  <a:cubicBezTo>
                    <a:pt x="335" y="0"/>
                    <a:pt x="1" y="316"/>
                    <a:pt x="1" y="742"/>
                  </a:cubicBezTo>
                  <a:cubicBezTo>
                    <a:pt x="1" y="1243"/>
                    <a:pt x="401" y="1610"/>
                    <a:pt x="868" y="1643"/>
                  </a:cubicBezTo>
                  <a:cubicBezTo>
                    <a:pt x="905" y="1648"/>
                    <a:pt x="942" y="1651"/>
                    <a:pt x="978" y="1651"/>
                  </a:cubicBezTo>
                  <a:cubicBezTo>
                    <a:pt x="1396" y="1651"/>
                    <a:pt x="1735" y="1308"/>
                    <a:pt x="1735" y="909"/>
                  </a:cubicBezTo>
                  <a:cubicBezTo>
                    <a:pt x="1735" y="409"/>
                    <a:pt x="1335" y="42"/>
                    <a:pt x="868" y="9"/>
                  </a:cubicBezTo>
                  <a:cubicBezTo>
                    <a:pt x="828" y="3"/>
                    <a:pt x="788" y="0"/>
                    <a:pt x="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3875789" y="1084442"/>
              <a:ext cx="261760" cy="53131"/>
            </a:xfrm>
            <a:custGeom>
              <a:rect b="b" l="l" r="r" t="t"/>
              <a:pathLst>
                <a:path extrusionOk="0" h="1869" w="9208">
                  <a:moveTo>
                    <a:pt x="2836" y="1"/>
                  </a:moveTo>
                  <a:lnTo>
                    <a:pt x="1" y="1769"/>
                  </a:lnTo>
                  <a:lnTo>
                    <a:pt x="9208" y="1869"/>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3602714" y="1131859"/>
              <a:ext cx="273103" cy="53131"/>
            </a:xfrm>
            <a:custGeom>
              <a:rect b="b" l="l" r="r" t="t"/>
              <a:pathLst>
                <a:path extrusionOk="0" h="1869" w="9607">
                  <a:moveTo>
                    <a:pt x="0" y="1"/>
                  </a:moveTo>
                  <a:lnTo>
                    <a:pt x="6738" y="1869"/>
                  </a:lnTo>
                  <a:lnTo>
                    <a:pt x="9607" y="10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4120862" y="1027046"/>
              <a:ext cx="640642" cy="276855"/>
            </a:xfrm>
            <a:custGeom>
              <a:rect b="b" l="l" r="r" t="t"/>
              <a:pathLst>
                <a:path extrusionOk="0" h="9739" w="22536">
                  <a:moveTo>
                    <a:pt x="3047" y="0"/>
                  </a:moveTo>
                  <a:cubicBezTo>
                    <a:pt x="1242" y="0"/>
                    <a:pt x="1" y="1914"/>
                    <a:pt x="853" y="3588"/>
                  </a:cubicBezTo>
                  <a:lnTo>
                    <a:pt x="1921" y="5923"/>
                  </a:lnTo>
                  <a:cubicBezTo>
                    <a:pt x="2688" y="7624"/>
                    <a:pt x="4323" y="8791"/>
                    <a:pt x="6191" y="8958"/>
                  </a:cubicBezTo>
                  <a:lnTo>
                    <a:pt x="16698" y="9725"/>
                  </a:lnTo>
                  <a:cubicBezTo>
                    <a:pt x="16807" y="9734"/>
                    <a:pt x="16916" y="9739"/>
                    <a:pt x="17024" y="9739"/>
                  </a:cubicBezTo>
                  <a:cubicBezTo>
                    <a:pt x="18572" y="9739"/>
                    <a:pt x="20017" y="8860"/>
                    <a:pt x="20734" y="7457"/>
                  </a:cubicBezTo>
                  <a:lnTo>
                    <a:pt x="21768" y="5389"/>
                  </a:lnTo>
                  <a:cubicBezTo>
                    <a:pt x="22536" y="3721"/>
                    <a:pt x="21435" y="1753"/>
                    <a:pt x="19633" y="1586"/>
                  </a:cubicBezTo>
                  <a:lnTo>
                    <a:pt x="3355" y="19"/>
                  </a:lnTo>
                  <a:cubicBezTo>
                    <a:pt x="3251" y="6"/>
                    <a:pt x="3148" y="0"/>
                    <a:pt x="3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4147016" y="1098911"/>
              <a:ext cx="588876" cy="204991"/>
            </a:xfrm>
            <a:custGeom>
              <a:rect b="b" l="l" r="r" t="t"/>
              <a:pathLst>
                <a:path extrusionOk="0" h="7211" w="20715">
                  <a:moveTo>
                    <a:pt x="2089" y="1"/>
                  </a:moveTo>
                  <a:cubicBezTo>
                    <a:pt x="1977" y="1"/>
                    <a:pt x="1868" y="9"/>
                    <a:pt x="1768" y="26"/>
                  </a:cubicBezTo>
                  <a:cubicBezTo>
                    <a:pt x="634" y="192"/>
                    <a:pt x="0" y="1460"/>
                    <a:pt x="567" y="2461"/>
                  </a:cubicBezTo>
                  <a:lnTo>
                    <a:pt x="1001" y="3428"/>
                  </a:lnTo>
                  <a:cubicBezTo>
                    <a:pt x="1768" y="5129"/>
                    <a:pt x="3403" y="6263"/>
                    <a:pt x="5271" y="6430"/>
                  </a:cubicBezTo>
                  <a:lnTo>
                    <a:pt x="15778" y="7197"/>
                  </a:lnTo>
                  <a:cubicBezTo>
                    <a:pt x="15887" y="7206"/>
                    <a:pt x="15996" y="7211"/>
                    <a:pt x="16104" y="7211"/>
                  </a:cubicBezTo>
                  <a:cubicBezTo>
                    <a:pt x="17656" y="7211"/>
                    <a:pt x="19131" y="6330"/>
                    <a:pt x="19848" y="4896"/>
                  </a:cubicBezTo>
                  <a:lnTo>
                    <a:pt x="20248" y="4062"/>
                  </a:lnTo>
                  <a:cubicBezTo>
                    <a:pt x="20715" y="3095"/>
                    <a:pt x="20248" y="1960"/>
                    <a:pt x="19247" y="1560"/>
                  </a:cubicBezTo>
                  <a:cubicBezTo>
                    <a:pt x="19047" y="1493"/>
                    <a:pt x="18847" y="1460"/>
                    <a:pt x="18647" y="1460"/>
                  </a:cubicBezTo>
                  <a:lnTo>
                    <a:pt x="2435" y="26"/>
                  </a:lnTo>
                  <a:cubicBezTo>
                    <a:pt x="2318" y="9"/>
                    <a:pt x="2202" y="1"/>
                    <a:pt x="20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4304419" y="1153634"/>
              <a:ext cx="286407" cy="234783"/>
            </a:xfrm>
            <a:custGeom>
              <a:rect b="b" l="l" r="r" t="t"/>
              <a:pathLst>
                <a:path extrusionOk="0" h="8259" w="10075">
                  <a:moveTo>
                    <a:pt x="3708" y="0"/>
                  </a:moveTo>
                  <a:cubicBezTo>
                    <a:pt x="1609" y="0"/>
                    <a:pt x="28" y="569"/>
                    <a:pt x="0" y="2871"/>
                  </a:cubicBezTo>
                  <a:cubicBezTo>
                    <a:pt x="0" y="5706"/>
                    <a:pt x="2169" y="8041"/>
                    <a:pt x="5004" y="8241"/>
                  </a:cubicBezTo>
                  <a:cubicBezTo>
                    <a:pt x="5138" y="8253"/>
                    <a:pt x="5271" y="8259"/>
                    <a:pt x="5404" y="8259"/>
                  </a:cubicBezTo>
                  <a:cubicBezTo>
                    <a:pt x="7902" y="8259"/>
                    <a:pt x="10009" y="6206"/>
                    <a:pt x="10041" y="3671"/>
                  </a:cubicBezTo>
                  <a:cubicBezTo>
                    <a:pt x="10074" y="936"/>
                    <a:pt x="7906" y="302"/>
                    <a:pt x="5137" y="69"/>
                  </a:cubicBezTo>
                  <a:cubicBezTo>
                    <a:pt x="4644" y="27"/>
                    <a:pt x="4163" y="0"/>
                    <a:pt x="3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4371735" y="1208385"/>
              <a:ext cx="146032" cy="146544"/>
            </a:xfrm>
            <a:custGeom>
              <a:rect b="b" l="l" r="r" t="t"/>
              <a:pathLst>
                <a:path extrusionOk="0" h="5155" w="5137">
                  <a:moveTo>
                    <a:pt x="2345" y="0"/>
                  </a:moveTo>
                  <a:cubicBezTo>
                    <a:pt x="1046" y="0"/>
                    <a:pt x="1" y="1087"/>
                    <a:pt x="1" y="2412"/>
                  </a:cubicBezTo>
                  <a:cubicBezTo>
                    <a:pt x="34" y="3847"/>
                    <a:pt x="1135" y="5014"/>
                    <a:pt x="2569" y="5148"/>
                  </a:cubicBezTo>
                  <a:cubicBezTo>
                    <a:pt x="2629" y="5152"/>
                    <a:pt x="2687" y="5154"/>
                    <a:pt x="2746" y="5154"/>
                  </a:cubicBezTo>
                  <a:cubicBezTo>
                    <a:pt x="4067" y="5154"/>
                    <a:pt x="5136" y="4088"/>
                    <a:pt x="5104" y="2746"/>
                  </a:cubicBezTo>
                  <a:cubicBezTo>
                    <a:pt x="5104" y="1312"/>
                    <a:pt x="4004" y="111"/>
                    <a:pt x="2569" y="11"/>
                  </a:cubicBezTo>
                  <a:cubicBezTo>
                    <a:pt x="2494" y="4"/>
                    <a:pt x="2419" y="0"/>
                    <a:pt x="2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p:nvPr/>
          </p:nvSpPr>
          <p:spPr>
            <a:xfrm>
              <a:off x="4399253" y="1235079"/>
              <a:ext cx="90115" cy="92304"/>
            </a:xfrm>
            <a:custGeom>
              <a:rect b="b" l="l" r="r" t="t"/>
              <a:pathLst>
                <a:path extrusionOk="0" h="3247" w="3170">
                  <a:moveTo>
                    <a:pt x="1413" y="1"/>
                  </a:moveTo>
                  <a:cubicBezTo>
                    <a:pt x="1055" y="1"/>
                    <a:pt x="707" y="133"/>
                    <a:pt x="467" y="373"/>
                  </a:cubicBezTo>
                  <a:cubicBezTo>
                    <a:pt x="167" y="673"/>
                    <a:pt x="0" y="1040"/>
                    <a:pt x="0" y="1473"/>
                  </a:cubicBezTo>
                  <a:cubicBezTo>
                    <a:pt x="33" y="2374"/>
                    <a:pt x="734" y="3141"/>
                    <a:pt x="1668" y="3241"/>
                  </a:cubicBezTo>
                  <a:cubicBezTo>
                    <a:pt x="1705" y="3245"/>
                    <a:pt x="1742" y="3246"/>
                    <a:pt x="1780" y="3246"/>
                  </a:cubicBezTo>
                  <a:cubicBezTo>
                    <a:pt x="2115" y="3246"/>
                    <a:pt x="2466" y="3114"/>
                    <a:pt x="2735" y="2874"/>
                  </a:cubicBezTo>
                  <a:cubicBezTo>
                    <a:pt x="3036" y="2608"/>
                    <a:pt x="3169" y="2207"/>
                    <a:pt x="3169" y="1807"/>
                  </a:cubicBezTo>
                  <a:cubicBezTo>
                    <a:pt x="3169" y="873"/>
                    <a:pt x="2435" y="106"/>
                    <a:pt x="1535" y="6"/>
                  </a:cubicBezTo>
                  <a:cubicBezTo>
                    <a:pt x="1494" y="2"/>
                    <a:pt x="1454" y="1"/>
                    <a:pt x="14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592" name="Google Shape;592;p40"/>
          <p:cNvPicPr preferRelativeResize="0"/>
          <p:nvPr/>
        </p:nvPicPr>
        <p:blipFill>
          <a:blip r:embed="rId3">
            <a:alphaModFix/>
          </a:blip>
          <a:stretch>
            <a:fillRect/>
          </a:stretch>
        </p:blipFill>
        <p:spPr>
          <a:xfrm>
            <a:off x="2606575" y="1855350"/>
            <a:ext cx="3503650" cy="2058550"/>
          </a:xfrm>
          <a:prstGeom prst="rect">
            <a:avLst/>
          </a:prstGeom>
          <a:noFill/>
          <a:ln>
            <a:noFill/>
          </a:ln>
        </p:spPr>
      </p:pic>
      <p:pic>
        <p:nvPicPr>
          <p:cNvPr id="593" name="Google Shape;593;p40"/>
          <p:cNvPicPr preferRelativeResize="0"/>
          <p:nvPr/>
        </p:nvPicPr>
        <p:blipFill>
          <a:blip r:embed="rId4">
            <a:alphaModFix/>
          </a:blip>
          <a:stretch>
            <a:fillRect/>
          </a:stretch>
        </p:blipFill>
        <p:spPr>
          <a:xfrm>
            <a:off x="322125" y="1094775"/>
            <a:ext cx="2083500" cy="3680850"/>
          </a:xfrm>
          <a:prstGeom prst="rect">
            <a:avLst/>
          </a:prstGeom>
          <a:noFill/>
          <a:ln>
            <a:noFill/>
          </a:ln>
        </p:spPr>
      </p:pic>
      <p:pic>
        <p:nvPicPr>
          <p:cNvPr id="594" name="Google Shape;594;p40" title="7AFE63D6-E4D5-49AB-AE3B-F3B5EF0BCF6B.mov">
            <a:hlinkClick r:id="rId5"/>
          </p:cNvPr>
          <p:cNvPicPr preferRelativeResize="0"/>
          <p:nvPr/>
        </p:nvPicPr>
        <p:blipFill>
          <a:blip r:embed="rId6">
            <a:alphaModFix/>
          </a:blip>
          <a:stretch>
            <a:fillRect/>
          </a:stretch>
        </p:blipFill>
        <p:spPr>
          <a:xfrm>
            <a:off x="6311174" y="1855350"/>
            <a:ext cx="2744753" cy="2058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1"/>
          <p:cNvSpPr txBox="1"/>
          <p:nvPr>
            <p:ph type="title"/>
          </p:nvPr>
        </p:nvSpPr>
        <p:spPr>
          <a:xfrm>
            <a:off x="720000" y="6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Challenges</a:t>
            </a:r>
            <a:endParaRPr sz="6000"/>
          </a:p>
        </p:txBody>
      </p:sp>
      <p:grpSp>
        <p:nvGrpSpPr>
          <p:cNvPr id="600" name="Google Shape;600;p41"/>
          <p:cNvGrpSpPr/>
          <p:nvPr/>
        </p:nvGrpSpPr>
        <p:grpSpPr>
          <a:xfrm>
            <a:off x="2710421" y="1375485"/>
            <a:ext cx="3862263" cy="3318402"/>
            <a:chOff x="2922397" y="1693395"/>
            <a:chExt cx="3387950" cy="2910879"/>
          </a:xfrm>
        </p:grpSpPr>
        <p:sp>
          <p:nvSpPr>
            <p:cNvPr id="601" name="Google Shape;601;p41"/>
            <p:cNvSpPr/>
            <p:nvPr/>
          </p:nvSpPr>
          <p:spPr>
            <a:xfrm>
              <a:off x="2922397" y="4406485"/>
              <a:ext cx="3387950" cy="197789"/>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1"/>
            <p:cNvGrpSpPr/>
            <p:nvPr/>
          </p:nvGrpSpPr>
          <p:grpSpPr>
            <a:xfrm>
              <a:off x="3201931" y="1693395"/>
              <a:ext cx="2740138" cy="1406945"/>
              <a:chOff x="3053774" y="1737895"/>
              <a:chExt cx="3098652" cy="1591027"/>
            </a:xfrm>
          </p:grpSpPr>
          <p:sp>
            <p:nvSpPr>
              <p:cNvPr id="603" name="Google Shape;603;p41"/>
              <p:cNvSpPr/>
              <p:nvPr/>
            </p:nvSpPr>
            <p:spPr>
              <a:xfrm>
                <a:off x="3053774" y="2164626"/>
                <a:ext cx="993763" cy="1164296"/>
              </a:xfrm>
              <a:custGeom>
                <a:rect b="b" l="l" r="r" t="t"/>
                <a:pathLst>
                  <a:path extrusionOk="0" h="55575" w="47435">
                    <a:moveTo>
                      <a:pt x="23351" y="18014"/>
                    </a:moveTo>
                    <a:lnTo>
                      <a:pt x="26353" y="34492"/>
                    </a:lnTo>
                    <a:lnTo>
                      <a:pt x="12509" y="37027"/>
                    </a:lnTo>
                    <a:lnTo>
                      <a:pt x="23351" y="18014"/>
                    </a:lnTo>
                    <a:close/>
                    <a:moveTo>
                      <a:pt x="32991" y="1"/>
                    </a:moveTo>
                    <a:lnTo>
                      <a:pt x="20448" y="2269"/>
                    </a:lnTo>
                    <a:lnTo>
                      <a:pt x="1" y="38562"/>
                    </a:lnTo>
                    <a:lnTo>
                      <a:pt x="2202" y="50537"/>
                    </a:lnTo>
                    <a:lnTo>
                      <a:pt x="28421" y="45767"/>
                    </a:lnTo>
                    <a:lnTo>
                      <a:pt x="30222" y="55574"/>
                    </a:lnTo>
                    <a:lnTo>
                      <a:pt x="42731" y="53272"/>
                    </a:lnTo>
                    <a:lnTo>
                      <a:pt x="40963" y="43499"/>
                    </a:lnTo>
                    <a:lnTo>
                      <a:pt x="47434" y="42298"/>
                    </a:lnTo>
                    <a:lnTo>
                      <a:pt x="45366" y="31023"/>
                    </a:lnTo>
                    <a:lnTo>
                      <a:pt x="38895" y="32191"/>
                    </a:lnTo>
                    <a:lnTo>
                      <a:pt x="329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4150947" y="1737895"/>
                <a:ext cx="959510" cy="1206469"/>
              </a:xfrm>
              <a:custGeom>
                <a:rect b="b" l="l" r="r" t="t"/>
                <a:pathLst>
                  <a:path extrusionOk="0" h="57588" w="45800">
                    <a:moveTo>
                      <a:pt x="22263" y="1"/>
                    </a:moveTo>
                    <a:cubicBezTo>
                      <a:pt x="16838" y="1"/>
                      <a:pt x="12437" y="1448"/>
                      <a:pt x="9107" y="4358"/>
                    </a:cubicBezTo>
                    <a:cubicBezTo>
                      <a:pt x="4837" y="8061"/>
                      <a:pt x="2035" y="15166"/>
                      <a:pt x="667" y="25640"/>
                    </a:cubicBezTo>
                    <a:cubicBezTo>
                      <a:pt x="134" y="29543"/>
                      <a:pt x="0" y="33513"/>
                      <a:pt x="267" y="37449"/>
                    </a:cubicBezTo>
                    <a:cubicBezTo>
                      <a:pt x="534" y="41051"/>
                      <a:pt x="1201" y="43987"/>
                      <a:pt x="2235" y="46188"/>
                    </a:cubicBezTo>
                    <a:cubicBezTo>
                      <a:pt x="3569" y="49157"/>
                      <a:pt x="5704" y="51692"/>
                      <a:pt x="8373" y="53594"/>
                    </a:cubicBezTo>
                    <a:cubicBezTo>
                      <a:pt x="10975" y="55428"/>
                      <a:pt x="14611" y="56663"/>
                      <a:pt x="19214" y="57263"/>
                    </a:cubicBezTo>
                    <a:cubicBezTo>
                      <a:pt x="20862" y="57479"/>
                      <a:pt x="22426" y="57587"/>
                      <a:pt x="23904" y="57587"/>
                    </a:cubicBezTo>
                    <a:cubicBezTo>
                      <a:pt x="29725" y="57587"/>
                      <a:pt x="34221" y="55911"/>
                      <a:pt x="37360" y="52560"/>
                    </a:cubicBezTo>
                    <a:cubicBezTo>
                      <a:pt x="41296" y="48357"/>
                      <a:pt x="43932" y="41252"/>
                      <a:pt x="45199" y="31244"/>
                    </a:cubicBezTo>
                    <a:cubicBezTo>
                      <a:pt x="45766" y="26908"/>
                      <a:pt x="45800" y="22538"/>
                      <a:pt x="45333" y="18202"/>
                    </a:cubicBezTo>
                    <a:cubicBezTo>
                      <a:pt x="45132" y="16167"/>
                      <a:pt x="44699" y="14165"/>
                      <a:pt x="43998" y="12264"/>
                    </a:cubicBezTo>
                    <a:cubicBezTo>
                      <a:pt x="43298" y="10429"/>
                      <a:pt x="42297" y="8695"/>
                      <a:pt x="41063" y="7160"/>
                    </a:cubicBezTo>
                    <a:cubicBezTo>
                      <a:pt x="39629" y="5393"/>
                      <a:pt x="37827" y="3925"/>
                      <a:pt x="35792" y="2857"/>
                    </a:cubicBezTo>
                    <a:cubicBezTo>
                      <a:pt x="33558" y="1623"/>
                      <a:pt x="30622" y="789"/>
                      <a:pt x="26919" y="322"/>
                    </a:cubicBezTo>
                    <a:cubicBezTo>
                      <a:pt x="25292" y="108"/>
                      <a:pt x="23740" y="1"/>
                      <a:pt x="2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4247380" y="1833741"/>
                <a:ext cx="766644" cy="1014818"/>
              </a:xfrm>
              <a:custGeom>
                <a:rect b="b" l="l" r="r" t="t"/>
                <a:pathLst>
                  <a:path extrusionOk="0" h="48440" w="36594">
                    <a:moveTo>
                      <a:pt x="17690" y="0"/>
                    </a:moveTo>
                    <a:cubicBezTo>
                      <a:pt x="13357" y="0"/>
                      <a:pt x="10025" y="1075"/>
                      <a:pt x="7506" y="3253"/>
                    </a:cubicBezTo>
                    <a:cubicBezTo>
                      <a:pt x="5171" y="5287"/>
                      <a:pt x="2102" y="10091"/>
                      <a:pt x="601" y="21666"/>
                    </a:cubicBezTo>
                    <a:cubicBezTo>
                      <a:pt x="134" y="25268"/>
                      <a:pt x="1" y="28904"/>
                      <a:pt x="234" y="32540"/>
                    </a:cubicBezTo>
                    <a:cubicBezTo>
                      <a:pt x="468" y="35576"/>
                      <a:pt x="1001" y="37944"/>
                      <a:pt x="1802" y="39612"/>
                    </a:cubicBezTo>
                    <a:lnTo>
                      <a:pt x="1802" y="39679"/>
                    </a:lnTo>
                    <a:cubicBezTo>
                      <a:pt x="2803" y="41914"/>
                      <a:pt x="4404" y="43848"/>
                      <a:pt x="6405" y="45249"/>
                    </a:cubicBezTo>
                    <a:cubicBezTo>
                      <a:pt x="8407" y="46684"/>
                      <a:pt x="11375" y="47651"/>
                      <a:pt x="15178" y="48118"/>
                    </a:cubicBezTo>
                    <a:cubicBezTo>
                      <a:pt x="16279" y="48285"/>
                      <a:pt x="17346" y="48352"/>
                      <a:pt x="18347" y="48385"/>
                    </a:cubicBezTo>
                    <a:lnTo>
                      <a:pt x="18347" y="48418"/>
                    </a:lnTo>
                    <a:cubicBezTo>
                      <a:pt x="18707" y="48433"/>
                      <a:pt x="19060" y="48440"/>
                      <a:pt x="19405" y="48440"/>
                    </a:cubicBezTo>
                    <a:cubicBezTo>
                      <a:pt x="23893" y="48440"/>
                      <a:pt x="27158" y="47234"/>
                      <a:pt x="29388" y="44849"/>
                    </a:cubicBezTo>
                    <a:cubicBezTo>
                      <a:pt x="32657" y="41380"/>
                      <a:pt x="34892" y="35075"/>
                      <a:pt x="36026" y="26102"/>
                    </a:cubicBezTo>
                    <a:cubicBezTo>
                      <a:pt x="36560" y="22133"/>
                      <a:pt x="36593" y="18097"/>
                      <a:pt x="36160" y="14127"/>
                    </a:cubicBezTo>
                    <a:cubicBezTo>
                      <a:pt x="35993" y="12459"/>
                      <a:pt x="35659" y="10858"/>
                      <a:pt x="35092" y="9290"/>
                    </a:cubicBezTo>
                    <a:cubicBezTo>
                      <a:pt x="34559" y="7889"/>
                      <a:pt x="33791" y="6588"/>
                      <a:pt x="32857" y="5421"/>
                    </a:cubicBezTo>
                    <a:cubicBezTo>
                      <a:pt x="31790" y="4153"/>
                      <a:pt x="30456" y="3086"/>
                      <a:pt x="28988" y="2319"/>
                    </a:cubicBezTo>
                    <a:cubicBezTo>
                      <a:pt x="27253" y="1385"/>
                      <a:pt x="24818" y="717"/>
                      <a:pt x="21749" y="284"/>
                    </a:cubicBezTo>
                    <a:cubicBezTo>
                      <a:pt x="20682" y="150"/>
                      <a:pt x="19615" y="50"/>
                      <a:pt x="18647" y="17"/>
                    </a:cubicBezTo>
                    <a:cubicBezTo>
                      <a:pt x="18323" y="6"/>
                      <a:pt x="18004" y="0"/>
                      <a:pt x="17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4364092" y="1877422"/>
                <a:ext cx="439573" cy="439573"/>
              </a:xfrm>
              <a:custGeom>
                <a:rect b="b" l="l" r="r" t="t"/>
                <a:pathLst>
                  <a:path extrusionOk="0" h="20982" w="20982">
                    <a:moveTo>
                      <a:pt x="10464" y="4237"/>
                    </a:moveTo>
                    <a:cubicBezTo>
                      <a:pt x="13744" y="4237"/>
                      <a:pt x="16861" y="6859"/>
                      <a:pt x="16745" y="10708"/>
                    </a:cubicBezTo>
                    <a:cubicBezTo>
                      <a:pt x="16647" y="14115"/>
                      <a:pt x="13847" y="16781"/>
                      <a:pt x="10461" y="16781"/>
                    </a:cubicBezTo>
                    <a:cubicBezTo>
                      <a:pt x="10399" y="16781"/>
                      <a:pt x="10337" y="16781"/>
                      <a:pt x="10274" y="16779"/>
                    </a:cubicBezTo>
                    <a:cubicBezTo>
                      <a:pt x="4704" y="16545"/>
                      <a:pt x="2168" y="9740"/>
                      <a:pt x="6238" y="5938"/>
                    </a:cubicBezTo>
                    <a:cubicBezTo>
                      <a:pt x="7496" y="4762"/>
                      <a:pt x="8997" y="4237"/>
                      <a:pt x="10464" y="4237"/>
                    </a:cubicBezTo>
                    <a:close/>
                    <a:moveTo>
                      <a:pt x="10074" y="0"/>
                    </a:moveTo>
                    <a:lnTo>
                      <a:pt x="9740" y="934"/>
                    </a:lnTo>
                    <a:cubicBezTo>
                      <a:pt x="9207" y="1001"/>
                      <a:pt x="8706" y="1068"/>
                      <a:pt x="8173" y="1201"/>
                    </a:cubicBezTo>
                    <a:lnTo>
                      <a:pt x="7572" y="367"/>
                    </a:lnTo>
                    <a:lnTo>
                      <a:pt x="6071" y="934"/>
                    </a:lnTo>
                    <a:lnTo>
                      <a:pt x="6171" y="1935"/>
                    </a:lnTo>
                    <a:cubicBezTo>
                      <a:pt x="5671" y="2202"/>
                      <a:pt x="5237" y="2469"/>
                      <a:pt x="4804" y="2769"/>
                    </a:cubicBezTo>
                    <a:lnTo>
                      <a:pt x="3903" y="2268"/>
                    </a:lnTo>
                    <a:lnTo>
                      <a:pt x="2769" y="3336"/>
                    </a:lnTo>
                    <a:lnTo>
                      <a:pt x="3236" y="4236"/>
                    </a:lnTo>
                    <a:cubicBezTo>
                      <a:pt x="2869" y="4637"/>
                      <a:pt x="2569" y="5104"/>
                      <a:pt x="2302" y="5537"/>
                    </a:cubicBezTo>
                    <a:lnTo>
                      <a:pt x="1268" y="5404"/>
                    </a:lnTo>
                    <a:lnTo>
                      <a:pt x="634" y="6838"/>
                    </a:lnTo>
                    <a:lnTo>
                      <a:pt x="1401" y="7505"/>
                    </a:lnTo>
                    <a:cubicBezTo>
                      <a:pt x="1234" y="8006"/>
                      <a:pt x="1101" y="8540"/>
                      <a:pt x="1034" y="9073"/>
                    </a:cubicBezTo>
                    <a:lnTo>
                      <a:pt x="34" y="9307"/>
                    </a:lnTo>
                    <a:lnTo>
                      <a:pt x="0" y="10875"/>
                    </a:lnTo>
                    <a:lnTo>
                      <a:pt x="968" y="11208"/>
                    </a:lnTo>
                    <a:cubicBezTo>
                      <a:pt x="1001" y="11742"/>
                      <a:pt x="1101" y="12276"/>
                      <a:pt x="1201" y="12809"/>
                    </a:cubicBezTo>
                    <a:lnTo>
                      <a:pt x="367" y="13410"/>
                    </a:lnTo>
                    <a:lnTo>
                      <a:pt x="934" y="14877"/>
                    </a:lnTo>
                    <a:lnTo>
                      <a:pt x="1968" y="14811"/>
                    </a:lnTo>
                    <a:cubicBezTo>
                      <a:pt x="2202" y="15278"/>
                      <a:pt x="2469" y="15745"/>
                      <a:pt x="2802" y="16178"/>
                    </a:cubicBezTo>
                    <a:lnTo>
                      <a:pt x="2268" y="17046"/>
                    </a:lnTo>
                    <a:lnTo>
                      <a:pt x="3336" y="18213"/>
                    </a:lnTo>
                    <a:lnTo>
                      <a:pt x="4270" y="17746"/>
                    </a:lnTo>
                    <a:cubicBezTo>
                      <a:pt x="4670" y="18080"/>
                      <a:pt x="5104" y="18413"/>
                      <a:pt x="5571" y="18680"/>
                    </a:cubicBezTo>
                    <a:lnTo>
                      <a:pt x="5404" y="19681"/>
                    </a:lnTo>
                    <a:lnTo>
                      <a:pt x="6838" y="20348"/>
                    </a:lnTo>
                    <a:lnTo>
                      <a:pt x="7506" y="19581"/>
                    </a:lnTo>
                    <a:cubicBezTo>
                      <a:pt x="8039" y="19748"/>
                      <a:pt x="8540" y="19848"/>
                      <a:pt x="9073" y="19948"/>
                    </a:cubicBezTo>
                    <a:lnTo>
                      <a:pt x="9340" y="20915"/>
                    </a:lnTo>
                    <a:lnTo>
                      <a:pt x="10908" y="20982"/>
                    </a:lnTo>
                    <a:lnTo>
                      <a:pt x="11208" y="20014"/>
                    </a:lnTo>
                    <a:cubicBezTo>
                      <a:pt x="11742" y="19981"/>
                      <a:pt x="12276" y="19881"/>
                      <a:pt x="12809" y="19748"/>
                    </a:cubicBezTo>
                    <a:lnTo>
                      <a:pt x="13410" y="20582"/>
                    </a:lnTo>
                    <a:lnTo>
                      <a:pt x="14911" y="20014"/>
                    </a:lnTo>
                    <a:lnTo>
                      <a:pt x="14811" y="19014"/>
                    </a:lnTo>
                    <a:cubicBezTo>
                      <a:pt x="15278" y="18780"/>
                      <a:pt x="15745" y="18480"/>
                      <a:pt x="16178" y="18180"/>
                    </a:cubicBezTo>
                    <a:lnTo>
                      <a:pt x="17046" y="18713"/>
                    </a:lnTo>
                    <a:lnTo>
                      <a:pt x="18213" y="17613"/>
                    </a:lnTo>
                    <a:lnTo>
                      <a:pt x="17746" y="16712"/>
                    </a:lnTo>
                    <a:cubicBezTo>
                      <a:pt x="18113" y="16312"/>
                      <a:pt x="18413" y="15878"/>
                      <a:pt x="18680" y="15411"/>
                    </a:cubicBezTo>
                    <a:lnTo>
                      <a:pt x="19681" y="15545"/>
                    </a:lnTo>
                    <a:lnTo>
                      <a:pt x="20348" y="14110"/>
                    </a:lnTo>
                    <a:lnTo>
                      <a:pt x="19581" y="13443"/>
                    </a:lnTo>
                    <a:cubicBezTo>
                      <a:pt x="19748" y="12943"/>
                      <a:pt x="19881" y="12442"/>
                      <a:pt x="19948" y="11909"/>
                    </a:cubicBezTo>
                    <a:lnTo>
                      <a:pt x="20948" y="11642"/>
                    </a:lnTo>
                    <a:lnTo>
                      <a:pt x="20982" y="10074"/>
                    </a:lnTo>
                    <a:lnTo>
                      <a:pt x="20014" y="9740"/>
                    </a:lnTo>
                    <a:cubicBezTo>
                      <a:pt x="19981" y="9207"/>
                      <a:pt x="19881" y="8673"/>
                      <a:pt x="19781" y="8173"/>
                    </a:cubicBezTo>
                    <a:lnTo>
                      <a:pt x="20615" y="7539"/>
                    </a:lnTo>
                    <a:lnTo>
                      <a:pt x="20048" y="6071"/>
                    </a:lnTo>
                    <a:lnTo>
                      <a:pt x="19014" y="6138"/>
                    </a:lnTo>
                    <a:cubicBezTo>
                      <a:pt x="18780" y="5671"/>
                      <a:pt x="18513" y="5237"/>
                      <a:pt x="18180" y="4804"/>
                    </a:cubicBezTo>
                    <a:lnTo>
                      <a:pt x="18714" y="3903"/>
                    </a:lnTo>
                    <a:lnTo>
                      <a:pt x="17613" y="2769"/>
                    </a:lnTo>
                    <a:lnTo>
                      <a:pt x="16712" y="3236"/>
                    </a:lnTo>
                    <a:cubicBezTo>
                      <a:pt x="16312" y="2869"/>
                      <a:pt x="15878" y="2569"/>
                      <a:pt x="15411" y="2268"/>
                    </a:cubicBezTo>
                    <a:lnTo>
                      <a:pt x="15578" y="1268"/>
                    </a:lnTo>
                    <a:lnTo>
                      <a:pt x="14110" y="601"/>
                    </a:lnTo>
                    <a:lnTo>
                      <a:pt x="13476" y="1401"/>
                    </a:lnTo>
                    <a:cubicBezTo>
                      <a:pt x="12943" y="1234"/>
                      <a:pt x="12442" y="1101"/>
                      <a:pt x="11909" y="1034"/>
                    </a:cubicBezTo>
                    <a:lnTo>
                      <a:pt x="11642" y="33"/>
                    </a:lnTo>
                    <a:lnTo>
                      <a:pt x="100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4645011" y="2552494"/>
                <a:ext cx="297720" cy="297720"/>
              </a:xfrm>
              <a:custGeom>
                <a:rect b="b" l="l" r="r" t="t"/>
                <a:pathLst>
                  <a:path extrusionOk="0" h="14211" w="14211">
                    <a:moveTo>
                      <a:pt x="7106" y="5268"/>
                    </a:moveTo>
                    <a:cubicBezTo>
                      <a:pt x="7401" y="5268"/>
                      <a:pt x="7708" y="5341"/>
                      <a:pt x="8006" y="5504"/>
                    </a:cubicBezTo>
                    <a:cubicBezTo>
                      <a:pt x="8907" y="6004"/>
                      <a:pt x="9241" y="7105"/>
                      <a:pt x="8740" y="8006"/>
                    </a:cubicBezTo>
                    <a:cubicBezTo>
                      <a:pt x="8379" y="8668"/>
                      <a:pt x="7746" y="8984"/>
                      <a:pt x="7117" y="8984"/>
                    </a:cubicBezTo>
                    <a:cubicBezTo>
                      <a:pt x="6352" y="8984"/>
                      <a:pt x="5594" y="8517"/>
                      <a:pt x="5338" y="7639"/>
                    </a:cubicBezTo>
                    <a:cubicBezTo>
                      <a:pt x="4966" y="6390"/>
                      <a:pt x="5949" y="5268"/>
                      <a:pt x="7106" y="5268"/>
                    </a:cubicBezTo>
                    <a:close/>
                    <a:moveTo>
                      <a:pt x="7339" y="0"/>
                    </a:moveTo>
                    <a:lnTo>
                      <a:pt x="7072" y="634"/>
                    </a:lnTo>
                    <a:cubicBezTo>
                      <a:pt x="6739" y="634"/>
                      <a:pt x="6372" y="667"/>
                      <a:pt x="6005" y="734"/>
                    </a:cubicBezTo>
                    <a:lnTo>
                      <a:pt x="5638" y="167"/>
                    </a:lnTo>
                    <a:lnTo>
                      <a:pt x="4604" y="467"/>
                    </a:lnTo>
                    <a:lnTo>
                      <a:pt x="4604" y="1134"/>
                    </a:lnTo>
                    <a:cubicBezTo>
                      <a:pt x="4270" y="1301"/>
                      <a:pt x="3937" y="1468"/>
                      <a:pt x="3637" y="1635"/>
                    </a:cubicBezTo>
                    <a:lnTo>
                      <a:pt x="3070" y="1234"/>
                    </a:lnTo>
                    <a:lnTo>
                      <a:pt x="2236" y="1902"/>
                    </a:lnTo>
                    <a:lnTo>
                      <a:pt x="2503" y="2535"/>
                    </a:lnTo>
                    <a:cubicBezTo>
                      <a:pt x="2269" y="2802"/>
                      <a:pt x="2036" y="3069"/>
                      <a:pt x="1802" y="3369"/>
                    </a:cubicBezTo>
                    <a:lnTo>
                      <a:pt x="1135" y="3202"/>
                    </a:lnTo>
                    <a:lnTo>
                      <a:pt x="635" y="4170"/>
                    </a:lnTo>
                    <a:lnTo>
                      <a:pt x="1102" y="4637"/>
                    </a:lnTo>
                    <a:cubicBezTo>
                      <a:pt x="968" y="4970"/>
                      <a:pt x="868" y="5337"/>
                      <a:pt x="801" y="5671"/>
                    </a:cubicBezTo>
                    <a:lnTo>
                      <a:pt x="101" y="5804"/>
                    </a:lnTo>
                    <a:lnTo>
                      <a:pt x="1" y="6872"/>
                    </a:lnTo>
                    <a:lnTo>
                      <a:pt x="635" y="7139"/>
                    </a:lnTo>
                    <a:cubicBezTo>
                      <a:pt x="635" y="7472"/>
                      <a:pt x="668" y="7839"/>
                      <a:pt x="735" y="8206"/>
                    </a:cubicBezTo>
                    <a:lnTo>
                      <a:pt x="134" y="8573"/>
                    </a:lnTo>
                    <a:lnTo>
                      <a:pt x="434" y="9607"/>
                    </a:lnTo>
                    <a:lnTo>
                      <a:pt x="1135" y="9607"/>
                    </a:lnTo>
                    <a:cubicBezTo>
                      <a:pt x="1268" y="9941"/>
                      <a:pt x="1435" y="10241"/>
                      <a:pt x="1635" y="10574"/>
                    </a:cubicBezTo>
                    <a:lnTo>
                      <a:pt x="1235" y="11141"/>
                    </a:lnTo>
                    <a:lnTo>
                      <a:pt x="1902" y="11975"/>
                    </a:lnTo>
                    <a:lnTo>
                      <a:pt x="2536" y="11675"/>
                    </a:lnTo>
                    <a:cubicBezTo>
                      <a:pt x="2803" y="11942"/>
                      <a:pt x="3070" y="12176"/>
                      <a:pt x="3370" y="12376"/>
                    </a:cubicBezTo>
                    <a:lnTo>
                      <a:pt x="3236" y="13076"/>
                    </a:lnTo>
                    <a:lnTo>
                      <a:pt x="4170" y="13577"/>
                    </a:lnTo>
                    <a:lnTo>
                      <a:pt x="4637" y="13110"/>
                    </a:lnTo>
                    <a:cubicBezTo>
                      <a:pt x="4971" y="13243"/>
                      <a:pt x="5338" y="13343"/>
                      <a:pt x="5671" y="13410"/>
                    </a:cubicBezTo>
                    <a:lnTo>
                      <a:pt x="5805" y="14110"/>
                    </a:lnTo>
                    <a:lnTo>
                      <a:pt x="6872" y="14210"/>
                    </a:lnTo>
                    <a:lnTo>
                      <a:pt x="7139" y="13577"/>
                    </a:lnTo>
                    <a:cubicBezTo>
                      <a:pt x="7506" y="13577"/>
                      <a:pt x="7873" y="13543"/>
                      <a:pt x="8240" y="13510"/>
                    </a:cubicBezTo>
                    <a:lnTo>
                      <a:pt x="8607" y="14077"/>
                    </a:lnTo>
                    <a:lnTo>
                      <a:pt x="9608" y="13777"/>
                    </a:lnTo>
                    <a:lnTo>
                      <a:pt x="9608" y="13076"/>
                    </a:lnTo>
                    <a:cubicBezTo>
                      <a:pt x="9941" y="12943"/>
                      <a:pt x="10275" y="12776"/>
                      <a:pt x="10575" y="12576"/>
                    </a:cubicBezTo>
                    <a:lnTo>
                      <a:pt x="11142" y="13009"/>
                    </a:lnTo>
                    <a:lnTo>
                      <a:pt x="11976" y="12342"/>
                    </a:lnTo>
                    <a:lnTo>
                      <a:pt x="11709" y="11709"/>
                    </a:lnTo>
                    <a:cubicBezTo>
                      <a:pt x="11976" y="11442"/>
                      <a:pt x="12209" y="11175"/>
                      <a:pt x="12410" y="10875"/>
                    </a:cubicBezTo>
                    <a:lnTo>
                      <a:pt x="13077" y="11008"/>
                    </a:lnTo>
                    <a:lnTo>
                      <a:pt x="13610" y="10074"/>
                    </a:lnTo>
                    <a:lnTo>
                      <a:pt x="13110" y="9607"/>
                    </a:lnTo>
                    <a:cubicBezTo>
                      <a:pt x="13244" y="9240"/>
                      <a:pt x="13344" y="8907"/>
                      <a:pt x="13444" y="8573"/>
                    </a:cubicBezTo>
                    <a:lnTo>
                      <a:pt x="14111" y="8440"/>
                    </a:lnTo>
                    <a:lnTo>
                      <a:pt x="14211" y="7372"/>
                    </a:lnTo>
                    <a:lnTo>
                      <a:pt x="13577" y="7105"/>
                    </a:lnTo>
                    <a:cubicBezTo>
                      <a:pt x="13577" y="6738"/>
                      <a:pt x="13544" y="6371"/>
                      <a:pt x="13477" y="6038"/>
                    </a:cubicBezTo>
                    <a:lnTo>
                      <a:pt x="14077" y="5671"/>
                    </a:lnTo>
                    <a:lnTo>
                      <a:pt x="13777" y="4637"/>
                    </a:lnTo>
                    <a:lnTo>
                      <a:pt x="13077" y="4637"/>
                    </a:lnTo>
                    <a:cubicBezTo>
                      <a:pt x="12943" y="4303"/>
                      <a:pt x="12777" y="3970"/>
                      <a:pt x="12576" y="3669"/>
                    </a:cubicBezTo>
                    <a:lnTo>
                      <a:pt x="12977" y="3102"/>
                    </a:lnTo>
                    <a:lnTo>
                      <a:pt x="12310" y="2268"/>
                    </a:lnTo>
                    <a:lnTo>
                      <a:pt x="11676" y="2535"/>
                    </a:lnTo>
                    <a:cubicBezTo>
                      <a:pt x="11409" y="2268"/>
                      <a:pt x="11142" y="2035"/>
                      <a:pt x="10842" y="1835"/>
                    </a:cubicBezTo>
                    <a:lnTo>
                      <a:pt x="11009" y="1134"/>
                    </a:lnTo>
                    <a:lnTo>
                      <a:pt x="10041" y="634"/>
                    </a:lnTo>
                    <a:lnTo>
                      <a:pt x="9574" y="1134"/>
                    </a:lnTo>
                    <a:cubicBezTo>
                      <a:pt x="9241" y="1001"/>
                      <a:pt x="8874" y="867"/>
                      <a:pt x="8540" y="801"/>
                    </a:cubicBezTo>
                    <a:lnTo>
                      <a:pt x="8407" y="134"/>
                    </a:lnTo>
                    <a:lnTo>
                      <a:pt x="73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4724684" y="2203760"/>
                <a:ext cx="339662" cy="339662"/>
              </a:xfrm>
              <a:custGeom>
                <a:rect b="b" l="l" r="r" t="t"/>
                <a:pathLst>
                  <a:path extrusionOk="0" h="16213" w="16213">
                    <a:moveTo>
                      <a:pt x="8074" y="5135"/>
                    </a:moveTo>
                    <a:cubicBezTo>
                      <a:pt x="9635" y="5135"/>
                      <a:pt x="11121" y="6384"/>
                      <a:pt x="11075" y="8207"/>
                    </a:cubicBezTo>
                    <a:cubicBezTo>
                      <a:pt x="11009" y="9820"/>
                      <a:pt x="9676" y="11076"/>
                      <a:pt x="8069" y="11076"/>
                    </a:cubicBezTo>
                    <a:cubicBezTo>
                      <a:pt x="8048" y="11076"/>
                      <a:pt x="8027" y="11076"/>
                      <a:pt x="8006" y="11076"/>
                    </a:cubicBezTo>
                    <a:cubicBezTo>
                      <a:pt x="5338" y="10975"/>
                      <a:pt x="4137" y="7740"/>
                      <a:pt x="6071" y="5939"/>
                    </a:cubicBezTo>
                    <a:cubicBezTo>
                      <a:pt x="6668" y="5383"/>
                      <a:pt x="7378" y="5135"/>
                      <a:pt x="8074" y="5135"/>
                    </a:cubicBezTo>
                    <a:close/>
                    <a:moveTo>
                      <a:pt x="7072" y="1"/>
                    </a:moveTo>
                    <a:lnTo>
                      <a:pt x="6205" y="1235"/>
                    </a:lnTo>
                    <a:cubicBezTo>
                      <a:pt x="5771" y="1369"/>
                      <a:pt x="5338" y="1535"/>
                      <a:pt x="4904" y="1735"/>
                    </a:cubicBezTo>
                    <a:lnTo>
                      <a:pt x="3670" y="1402"/>
                    </a:lnTo>
                    <a:lnTo>
                      <a:pt x="1735" y="3237"/>
                    </a:lnTo>
                    <a:lnTo>
                      <a:pt x="1969" y="4471"/>
                    </a:lnTo>
                    <a:cubicBezTo>
                      <a:pt x="1735" y="4871"/>
                      <a:pt x="1535" y="5271"/>
                      <a:pt x="1368" y="5738"/>
                    </a:cubicBezTo>
                    <a:lnTo>
                      <a:pt x="67" y="6506"/>
                    </a:lnTo>
                    <a:lnTo>
                      <a:pt x="0" y="9141"/>
                    </a:lnTo>
                    <a:lnTo>
                      <a:pt x="1235" y="10008"/>
                    </a:lnTo>
                    <a:cubicBezTo>
                      <a:pt x="1368" y="10442"/>
                      <a:pt x="1535" y="10875"/>
                      <a:pt x="1735" y="11309"/>
                    </a:cubicBezTo>
                    <a:lnTo>
                      <a:pt x="1435" y="12543"/>
                    </a:lnTo>
                    <a:lnTo>
                      <a:pt x="3236" y="14478"/>
                    </a:lnTo>
                    <a:lnTo>
                      <a:pt x="4470" y="14244"/>
                    </a:lnTo>
                    <a:cubicBezTo>
                      <a:pt x="4871" y="14478"/>
                      <a:pt x="5304" y="14678"/>
                      <a:pt x="5738" y="14845"/>
                    </a:cubicBezTo>
                    <a:lnTo>
                      <a:pt x="6505" y="16146"/>
                    </a:lnTo>
                    <a:lnTo>
                      <a:pt x="9140" y="16213"/>
                    </a:lnTo>
                    <a:lnTo>
                      <a:pt x="10008" y="14978"/>
                    </a:lnTo>
                    <a:cubicBezTo>
                      <a:pt x="10441" y="14845"/>
                      <a:pt x="10875" y="14678"/>
                      <a:pt x="11309" y="14478"/>
                    </a:cubicBezTo>
                    <a:lnTo>
                      <a:pt x="12543" y="14778"/>
                    </a:lnTo>
                    <a:lnTo>
                      <a:pt x="14477" y="12977"/>
                    </a:lnTo>
                    <a:lnTo>
                      <a:pt x="14244" y="11743"/>
                    </a:lnTo>
                    <a:cubicBezTo>
                      <a:pt x="14477" y="11342"/>
                      <a:pt x="14678" y="10909"/>
                      <a:pt x="14844" y="10475"/>
                    </a:cubicBezTo>
                    <a:lnTo>
                      <a:pt x="16145" y="9708"/>
                    </a:lnTo>
                    <a:lnTo>
                      <a:pt x="16212" y="7073"/>
                    </a:lnTo>
                    <a:lnTo>
                      <a:pt x="14978" y="6205"/>
                    </a:lnTo>
                    <a:cubicBezTo>
                      <a:pt x="14844" y="5738"/>
                      <a:pt x="14678" y="5338"/>
                      <a:pt x="14477" y="4904"/>
                    </a:cubicBezTo>
                    <a:lnTo>
                      <a:pt x="14778" y="3670"/>
                    </a:lnTo>
                    <a:lnTo>
                      <a:pt x="12976" y="1735"/>
                    </a:lnTo>
                    <a:lnTo>
                      <a:pt x="11742" y="1969"/>
                    </a:lnTo>
                    <a:cubicBezTo>
                      <a:pt x="11342" y="1735"/>
                      <a:pt x="10908" y="1535"/>
                      <a:pt x="10475" y="1369"/>
                    </a:cubicBezTo>
                    <a:lnTo>
                      <a:pt x="9707" y="68"/>
                    </a:lnTo>
                    <a:lnTo>
                      <a:pt x="7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4302583" y="2346325"/>
                <a:ext cx="357826" cy="357826"/>
              </a:xfrm>
              <a:custGeom>
                <a:rect b="b" l="l" r="r" t="t"/>
                <a:pathLst>
                  <a:path extrusionOk="0" h="17080" w="17080">
                    <a:moveTo>
                      <a:pt x="8564" y="3363"/>
                    </a:moveTo>
                    <a:cubicBezTo>
                      <a:pt x="9542" y="3363"/>
                      <a:pt x="10532" y="3645"/>
                      <a:pt x="11409" y="4237"/>
                    </a:cubicBezTo>
                    <a:cubicBezTo>
                      <a:pt x="15212" y="6739"/>
                      <a:pt x="14077" y="12643"/>
                      <a:pt x="9608" y="13544"/>
                    </a:cubicBezTo>
                    <a:cubicBezTo>
                      <a:pt x="9245" y="13616"/>
                      <a:pt x="8889" y="13651"/>
                      <a:pt x="8544" y="13651"/>
                    </a:cubicBezTo>
                    <a:cubicBezTo>
                      <a:pt x="4605" y="13651"/>
                      <a:pt x="1973" y="9168"/>
                      <a:pt x="4304" y="5672"/>
                    </a:cubicBezTo>
                    <a:cubicBezTo>
                      <a:pt x="5270" y="4180"/>
                      <a:pt x="6899" y="3363"/>
                      <a:pt x="8564" y="3363"/>
                    </a:cubicBezTo>
                    <a:close/>
                    <a:moveTo>
                      <a:pt x="8576" y="2947"/>
                    </a:moveTo>
                    <a:cubicBezTo>
                      <a:pt x="6816" y="2947"/>
                      <a:pt x="5050" y="3768"/>
                      <a:pt x="3937" y="5438"/>
                    </a:cubicBezTo>
                    <a:cubicBezTo>
                      <a:pt x="1502" y="9141"/>
                      <a:pt x="4137" y="14044"/>
                      <a:pt x="8574" y="14078"/>
                    </a:cubicBezTo>
                    <a:cubicBezTo>
                      <a:pt x="12777" y="14078"/>
                      <a:pt x="15478" y="9574"/>
                      <a:pt x="13477" y="5872"/>
                    </a:cubicBezTo>
                    <a:cubicBezTo>
                      <a:pt x="12430" y="3935"/>
                      <a:pt x="10507" y="2947"/>
                      <a:pt x="8576" y="2947"/>
                    </a:cubicBezTo>
                    <a:close/>
                    <a:moveTo>
                      <a:pt x="8207" y="401"/>
                    </a:moveTo>
                    <a:lnTo>
                      <a:pt x="9041" y="1302"/>
                    </a:lnTo>
                    <a:cubicBezTo>
                      <a:pt x="9074" y="1335"/>
                      <a:pt x="9107" y="1335"/>
                      <a:pt x="9174" y="1335"/>
                    </a:cubicBezTo>
                    <a:cubicBezTo>
                      <a:pt x="9641" y="1402"/>
                      <a:pt x="10108" y="1469"/>
                      <a:pt x="10575" y="1602"/>
                    </a:cubicBezTo>
                    <a:cubicBezTo>
                      <a:pt x="10592" y="1619"/>
                      <a:pt x="10608" y="1627"/>
                      <a:pt x="10629" y="1627"/>
                    </a:cubicBezTo>
                    <a:cubicBezTo>
                      <a:pt x="10650" y="1627"/>
                      <a:pt x="10675" y="1619"/>
                      <a:pt x="10708" y="1602"/>
                    </a:cubicBezTo>
                    <a:lnTo>
                      <a:pt x="12043" y="1035"/>
                    </a:lnTo>
                    <a:lnTo>
                      <a:pt x="14111" y="2403"/>
                    </a:lnTo>
                    <a:lnTo>
                      <a:pt x="14111" y="3870"/>
                    </a:lnTo>
                    <a:cubicBezTo>
                      <a:pt x="14111" y="3904"/>
                      <a:pt x="14111" y="3937"/>
                      <a:pt x="14144" y="4004"/>
                    </a:cubicBezTo>
                    <a:cubicBezTo>
                      <a:pt x="14444" y="4337"/>
                      <a:pt x="14711" y="4738"/>
                      <a:pt x="14945" y="5171"/>
                    </a:cubicBezTo>
                    <a:cubicBezTo>
                      <a:pt x="14945" y="5205"/>
                      <a:pt x="14978" y="5238"/>
                      <a:pt x="15045" y="5271"/>
                    </a:cubicBezTo>
                    <a:lnTo>
                      <a:pt x="16179" y="5705"/>
                    </a:lnTo>
                    <a:lnTo>
                      <a:pt x="16679" y="8173"/>
                    </a:lnTo>
                    <a:lnTo>
                      <a:pt x="15812" y="9007"/>
                    </a:lnTo>
                    <a:cubicBezTo>
                      <a:pt x="15779" y="9041"/>
                      <a:pt x="15745" y="9074"/>
                      <a:pt x="15745" y="9141"/>
                    </a:cubicBezTo>
                    <a:cubicBezTo>
                      <a:pt x="15712" y="9608"/>
                      <a:pt x="15612" y="10041"/>
                      <a:pt x="15478" y="10508"/>
                    </a:cubicBezTo>
                    <a:cubicBezTo>
                      <a:pt x="15478" y="10542"/>
                      <a:pt x="15478" y="10608"/>
                      <a:pt x="15478" y="10642"/>
                    </a:cubicBezTo>
                    <a:lnTo>
                      <a:pt x="16079" y="11976"/>
                    </a:lnTo>
                    <a:lnTo>
                      <a:pt x="14678" y="14078"/>
                    </a:lnTo>
                    <a:lnTo>
                      <a:pt x="13244" y="14044"/>
                    </a:lnTo>
                    <a:cubicBezTo>
                      <a:pt x="13177" y="14044"/>
                      <a:pt x="13143" y="14044"/>
                      <a:pt x="13110" y="14078"/>
                    </a:cubicBezTo>
                    <a:cubicBezTo>
                      <a:pt x="12743" y="14378"/>
                      <a:pt x="12343" y="14645"/>
                      <a:pt x="11943" y="14845"/>
                    </a:cubicBezTo>
                    <a:cubicBezTo>
                      <a:pt x="11876" y="14878"/>
                      <a:pt x="11843" y="14911"/>
                      <a:pt x="11843" y="14978"/>
                    </a:cubicBezTo>
                    <a:lnTo>
                      <a:pt x="11376" y="16112"/>
                    </a:lnTo>
                    <a:lnTo>
                      <a:pt x="8940" y="16613"/>
                    </a:lnTo>
                    <a:lnTo>
                      <a:pt x="8107" y="15745"/>
                    </a:lnTo>
                    <a:cubicBezTo>
                      <a:pt x="8040" y="15679"/>
                      <a:pt x="8006" y="15679"/>
                      <a:pt x="7973" y="15679"/>
                    </a:cubicBezTo>
                    <a:cubicBezTo>
                      <a:pt x="7473" y="15612"/>
                      <a:pt x="7039" y="15545"/>
                      <a:pt x="6572" y="15412"/>
                    </a:cubicBezTo>
                    <a:lnTo>
                      <a:pt x="6505" y="15412"/>
                    </a:lnTo>
                    <a:cubicBezTo>
                      <a:pt x="6505" y="15412"/>
                      <a:pt x="6472" y="15412"/>
                      <a:pt x="6439" y="15445"/>
                    </a:cubicBezTo>
                    <a:lnTo>
                      <a:pt x="5138" y="16012"/>
                    </a:lnTo>
                    <a:lnTo>
                      <a:pt x="3036" y="14645"/>
                    </a:lnTo>
                    <a:lnTo>
                      <a:pt x="3036" y="13177"/>
                    </a:lnTo>
                    <a:cubicBezTo>
                      <a:pt x="3036" y="13144"/>
                      <a:pt x="3036" y="13077"/>
                      <a:pt x="3003" y="13043"/>
                    </a:cubicBezTo>
                    <a:cubicBezTo>
                      <a:pt x="2703" y="12710"/>
                      <a:pt x="2436" y="12310"/>
                      <a:pt x="2236" y="11909"/>
                    </a:cubicBezTo>
                    <a:cubicBezTo>
                      <a:pt x="2202" y="11843"/>
                      <a:pt x="2169" y="11809"/>
                      <a:pt x="2102" y="11776"/>
                    </a:cubicBezTo>
                    <a:lnTo>
                      <a:pt x="968" y="11342"/>
                    </a:lnTo>
                    <a:lnTo>
                      <a:pt x="468" y="8874"/>
                    </a:lnTo>
                    <a:lnTo>
                      <a:pt x="1335" y="8040"/>
                    </a:lnTo>
                    <a:cubicBezTo>
                      <a:pt x="1368" y="8007"/>
                      <a:pt x="1402" y="7973"/>
                      <a:pt x="1402" y="7906"/>
                    </a:cubicBezTo>
                    <a:cubicBezTo>
                      <a:pt x="1435" y="7473"/>
                      <a:pt x="1535" y="7006"/>
                      <a:pt x="1669" y="6572"/>
                    </a:cubicBezTo>
                    <a:cubicBezTo>
                      <a:pt x="1669" y="6505"/>
                      <a:pt x="1669" y="6439"/>
                      <a:pt x="1669" y="6405"/>
                    </a:cubicBezTo>
                    <a:lnTo>
                      <a:pt x="1068" y="5071"/>
                    </a:lnTo>
                    <a:lnTo>
                      <a:pt x="2469" y="2970"/>
                    </a:lnTo>
                    <a:lnTo>
                      <a:pt x="3904" y="3003"/>
                    </a:lnTo>
                    <a:cubicBezTo>
                      <a:pt x="3937" y="3003"/>
                      <a:pt x="4004" y="2970"/>
                      <a:pt x="4037" y="2970"/>
                    </a:cubicBezTo>
                    <a:cubicBezTo>
                      <a:pt x="4404" y="2669"/>
                      <a:pt x="4804" y="2403"/>
                      <a:pt x="5204" y="2169"/>
                    </a:cubicBezTo>
                    <a:cubicBezTo>
                      <a:pt x="5271" y="2169"/>
                      <a:pt x="5305" y="2102"/>
                      <a:pt x="5305" y="2069"/>
                    </a:cubicBezTo>
                    <a:lnTo>
                      <a:pt x="5738" y="901"/>
                    </a:lnTo>
                    <a:lnTo>
                      <a:pt x="8207" y="401"/>
                    </a:lnTo>
                    <a:close/>
                    <a:moveTo>
                      <a:pt x="8207" y="1"/>
                    </a:moveTo>
                    <a:lnTo>
                      <a:pt x="5505" y="568"/>
                    </a:lnTo>
                    <a:cubicBezTo>
                      <a:pt x="5438" y="568"/>
                      <a:pt x="5405" y="635"/>
                      <a:pt x="5371" y="701"/>
                    </a:cubicBezTo>
                    <a:lnTo>
                      <a:pt x="4904" y="1869"/>
                    </a:lnTo>
                    <a:cubicBezTo>
                      <a:pt x="4504" y="2069"/>
                      <a:pt x="4137" y="2302"/>
                      <a:pt x="3803" y="2603"/>
                    </a:cubicBezTo>
                    <a:lnTo>
                      <a:pt x="2302" y="2569"/>
                    </a:lnTo>
                    <a:cubicBezTo>
                      <a:pt x="2236" y="2569"/>
                      <a:pt x="2169" y="2603"/>
                      <a:pt x="2136" y="2669"/>
                    </a:cubicBezTo>
                    <a:lnTo>
                      <a:pt x="601" y="4938"/>
                    </a:lnTo>
                    <a:cubicBezTo>
                      <a:pt x="568" y="5004"/>
                      <a:pt x="568" y="5071"/>
                      <a:pt x="601" y="5138"/>
                    </a:cubicBezTo>
                    <a:lnTo>
                      <a:pt x="1202" y="6505"/>
                    </a:lnTo>
                    <a:cubicBezTo>
                      <a:pt x="1102" y="6939"/>
                      <a:pt x="1035" y="7373"/>
                      <a:pt x="968" y="7806"/>
                    </a:cubicBezTo>
                    <a:lnTo>
                      <a:pt x="67" y="8707"/>
                    </a:lnTo>
                    <a:cubicBezTo>
                      <a:pt x="34" y="8740"/>
                      <a:pt x="1" y="8807"/>
                      <a:pt x="1" y="8874"/>
                    </a:cubicBezTo>
                    <a:lnTo>
                      <a:pt x="568" y="11576"/>
                    </a:lnTo>
                    <a:cubicBezTo>
                      <a:pt x="568" y="11642"/>
                      <a:pt x="635" y="11709"/>
                      <a:pt x="701" y="11709"/>
                    </a:cubicBezTo>
                    <a:lnTo>
                      <a:pt x="1869" y="12176"/>
                    </a:lnTo>
                    <a:cubicBezTo>
                      <a:pt x="2069" y="12576"/>
                      <a:pt x="2302" y="12943"/>
                      <a:pt x="2603" y="13310"/>
                    </a:cubicBezTo>
                    <a:lnTo>
                      <a:pt x="2603" y="14778"/>
                    </a:lnTo>
                    <a:cubicBezTo>
                      <a:pt x="2603" y="14845"/>
                      <a:pt x="2636" y="14911"/>
                      <a:pt x="2703" y="14945"/>
                    </a:cubicBezTo>
                    <a:lnTo>
                      <a:pt x="4971" y="16479"/>
                    </a:lnTo>
                    <a:cubicBezTo>
                      <a:pt x="5004" y="16496"/>
                      <a:pt x="5038" y="16504"/>
                      <a:pt x="5071" y="16504"/>
                    </a:cubicBezTo>
                    <a:cubicBezTo>
                      <a:pt x="5104" y="16504"/>
                      <a:pt x="5138" y="16496"/>
                      <a:pt x="5171" y="16479"/>
                    </a:cubicBezTo>
                    <a:lnTo>
                      <a:pt x="6539" y="15879"/>
                    </a:lnTo>
                    <a:cubicBezTo>
                      <a:pt x="6972" y="15979"/>
                      <a:pt x="7406" y="16079"/>
                      <a:pt x="7840" y="16112"/>
                    </a:cubicBezTo>
                    <a:lnTo>
                      <a:pt x="8707" y="17013"/>
                    </a:lnTo>
                    <a:cubicBezTo>
                      <a:pt x="8740" y="17046"/>
                      <a:pt x="8807" y="17080"/>
                      <a:pt x="8874" y="17080"/>
                    </a:cubicBezTo>
                    <a:lnTo>
                      <a:pt x="8907" y="17080"/>
                    </a:lnTo>
                    <a:lnTo>
                      <a:pt x="11609" y="16513"/>
                    </a:lnTo>
                    <a:cubicBezTo>
                      <a:pt x="11676" y="16513"/>
                      <a:pt x="11709" y="16446"/>
                      <a:pt x="11742" y="16379"/>
                    </a:cubicBezTo>
                    <a:lnTo>
                      <a:pt x="12209" y="15212"/>
                    </a:lnTo>
                    <a:cubicBezTo>
                      <a:pt x="12576" y="15012"/>
                      <a:pt x="12977" y="14745"/>
                      <a:pt x="13310" y="14478"/>
                    </a:cubicBezTo>
                    <a:lnTo>
                      <a:pt x="14811" y="14511"/>
                    </a:lnTo>
                    <a:cubicBezTo>
                      <a:pt x="14878" y="14511"/>
                      <a:pt x="14945" y="14478"/>
                      <a:pt x="14978" y="14411"/>
                    </a:cubicBezTo>
                    <a:lnTo>
                      <a:pt x="16479" y="12143"/>
                    </a:lnTo>
                    <a:cubicBezTo>
                      <a:pt x="16513" y="12076"/>
                      <a:pt x="16513" y="12009"/>
                      <a:pt x="16479" y="11943"/>
                    </a:cubicBezTo>
                    <a:lnTo>
                      <a:pt x="15879" y="10575"/>
                    </a:lnTo>
                    <a:cubicBezTo>
                      <a:pt x="15979" y="10141"/>
                      <a:pt x="16079" y="9708"/>
                      <a:pt x="16112" y="9274"/>
                    </a:cubicBezTo>
                    <a:lnTo>
                      <a:pt x="17013" y="8407"/>
                    </a:lnTo>
                    <a:cubicBezTo>
                      <a:pt x="17080" y="8340"/>
                      <a:pt x="17080" y="8273"/>
                      <a:pt x="17080" y="8207"/>
                    </a:cubicBezTo>
                    <a:lnTo>
                      <a:pt x="16546" y="5505"/>
                    </a:lnTo>
                    <a:cubicBezTo>
                      <a:pt x="16513" y="5438"/>
                      <a:pt x="16479" y="5405"/>
                      <a:pt x="16412" y="5371"/>
                    </a:cubicBezTo>
                    <a:lnTo>
                      <a:pt x="15245" y="4904"/>
                    </a:lnTo>
                    <a:cubicBezTo>
                      <a:pt x="15011" y="4504"/>
                      <a:pt x="14778" y="4137"/>
                      <a:pt x="14478" y="3804"/>
                    </a:cubicBezTo>
                    <a:lnTo>
                      <a:pt x="14511" y="2302"/>
                    </a:lnTo>
                    <a:cubicBezTo>
                      <a:pt x="14511" y="2236"/>
                      <a:pt x="14478" y="2169"/>
                      <a:pt x="14411" y="2136"/>
                    </a:cubicBezTo>
                    <a:lnTo>
                      <a:pt x="12143" y="601"/>
                    </a:lnTo>
                    <a:lnTo>
                      <a:pt x="11943" y="601"/>
                    </a:lnTo>
                    <a:lnTo>
                      <a:pt x="10575" y="1202"/>
                    </a:lnTo>
                    <a:cubicBezTo>
                      <a:pt x="10141" y="1102"/>
                      <a:pt x="9708" y="1002"/>
                      <a:pt x="9274" y="968"/>
                    </a:cubicBezTo>
                    <a:lnTo>
                      <a:pt x="8407" y="68"/>
                    </a:lnTo>
                    <a:cubicBezTo>
                      <a:pt x="8340" y="34"/>
                      <a:pt x="8273" y="1"/>
                      <a:pt x="8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5166352" y="2159053"/>
                <a:ext cx="986075" cy="1160777"/>
              </a:xfrm>
              <a:custGeom>
                <a:rect b="b" l="l" r="r" t="t"/>
                <a:pathLst>
                  <a:path extrusionOk="0" h="55407" w="47068">
                    <a:moveTo>
                      <a:pt x="30122" y="15845"/>
                    </a:moveTo>
                    <a:lnTo>
                      <a:pt x="27887" y="32457"/>
                    </a:lnTo>
                    <a:lnTo>
                      <a:pt x="13943" y="30589"/>
                    </a:lnTo>
                    <a:lnTo>
                      <a:pt x="30122" y="15845"/>
                    </a:lnTo>
                    <a:close/>
                    <a:moveTo>
                      <a:pt x="32223" y="0"/>
                    </a:moveTo>
                    <a:lnTo>
                      <a:pt x="1601" y="28220"/>
                    </a:lnTo>
                    <a:lnTo>
                      <a:pt x="0" y="40262"/>
                    </a:lnTo>
                    <a:lnTo>
                      <a:pt x="26386" y="43831"/>
                    </a:lnTo>
                    <a:lnTo>
                      <a:pt x="25051" y="53705"/>
                    </a:lnTo>
                    <a:lnTo>
                      <a:pt x="37694" y="55406"/>
                    </a:lnTo>
                    <a:lnTo>
                      <a:pt x="38995" y="45533"/>
                    </a:lnTo>
                    <a:lnTo>
                      <a:pt x="45533" y="46433"/>
                    </a:lnTo>
                    <a:lnTo>
                      <a:pt x="47067" y="35058"/>
                    </a:lnTo>
                    <a:lnTo>
                      <a:pt x="40529" y="34158"/>
                    </a:lnTo>
                    <a:lnTo>
                      <a:pt x="44832" y="1735"/>
                    </a:lnTo>
                    <a:lnTo>
                      <a:pt x="32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41"/>
            <p:cNvSpPr/>
            <p:nvPr/>
          </p:nvSpPr>
          <p:spPr>
            <a:xfrm>
              <a:off x="4368094" y="3024079"/>
              <a:ext cx="759836" cy="515873"/>
            </a:xfrm>
            <a:custGeom>
              <a:rect b="b" l="l" r="r" t="t"/>
              <a:pathLst>
                <a:path extrusionOk="0" h="24624" w="36269">
                  <a:moveTo>
                    <a:pt x="14393" y="0"/>
                  </a:moveTo>
                  <a:cubicBezTo>
                    <a:pt x="1" y="0"/>
                    <a:pt x="908" y="15522"/>
                    <a:pt x="376" y="24257"/>
                  </a:cubicBezTo>
                  <a:lnTo>
                    <a:pt x="30865" y="24624"/>
                  </a:lnTo>
                  <a:cubicBezTo>
                    <a:pt x="30865" y="24624"/>
                    <a:pt x="36269" y="2608"/>
                    <a:pt x="17422" y="206"/>
                  </a:cubicBezTo>
                  <a:cubicBezTo>
                    <a:pt x="16343" y="67"/>
                    <a:pt x="15335" y="0"/>
                    <a:pt x="14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4468905" y="3094093"/>
              <a:ext cx="321499" cy="320765"/>
            </a:xfrm>
            <a:custGeom>
              <a:rect b="b" l="l" r="r" t="t"/>
              <a:pathLst>
                <a:path extrusionOk="0" h="15311" w="15346">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4485686" y="3092292"/>
              <a:ext cx="301219" cy="129701"/>
            </a:xfrm>
            <a:custGeom>
              <a:rect b="b" l="l" r="r" t="t"/>
              <a:pathLst>
                <a:path extrusionOk="0" h="6191" w="14378">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4656198" y="3171608"/>
              <a:ext cx="98549" cy="152453"/>
            </a:xfrm>
            <a:custGeom>
              <a:rect b="b" l="l" r="r" t="t"/>
              <a:pathLst>
                <a:path extrusionOk="0" h="7277" w="4704">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4403227" y="3084980"/>
              <a:ext cx="395557" cy="338971"/>
            </a:xfrm>
            <a:custGeom>
              <a:rect b="b" l="l" r="r" t="t"/>
              <a:pathLst>
                <a:path extrusionOk="0" h="16180" w="18881">
                  <a:moveTo>
                    <a:pt x="10808" y="835"/>
                  </a:moveTo>
                  <a:cubicBezTo>
                    <a:pt x="14811" y="835"/>
                    <a:pt x="18046" y="4104"/>
                    <a:pt x="18046" y="8107"/>
                  </a:cubicBezTo>
                  <a:cubicBezTo>
                    <a:pt x="18046" y="12462"/>
                    <a:pt x="14475" y="15351"/>
                    <a:pt x="10750" y="15351"/>
                  </a:cubicBezTo>
                  <a:cubicBezTo>
                    <a:pt x="8968" y="15351"/>
                    <a:pt x="7150" y="14690"/>
                    <a:pt x="5671" y="13211"/>
                  </a:cubicBezTo>
                  <a:cubicBezTo>
                    <a:pt x="1101" y="8641"/>
                    <a:pt x="4337" y="835"/>
                    <a:pt x="10808" y="835"/>
                  </a:cubicBezTo>
                  <a:close/>
                  <a:moveTo>
                    <a:pt x="10735" y="0"/>
                  </a:moveTo>
                  <a:cubicBezTo>
                    <a:pt x="8756" y="0"/>
                    <a:pt x="6740" y="733"/>
                    <a:pt x="5104" y="2370"/>
                  </a:cubicBezTo>
                  <a:cubicBezTo>
                    <a:pt x="0" y="7473"/>
                    <a:pt x="3603" y="16180"/>
                    <a:pt x="10808" y="16180"/>
                  </a:cubicBezTo>
                  <a:cubicBezTo>
                    <a:pt x="15278" y="16180"/>
                    <a:pt x="18880" y="12544"/>
                    <a:pt x="18880" y="8107"/>
                  </a:cubicBezTo>
                  <a:cubicBezTo>
                    <a:pt x="18880" y="3228"/>
                    <a:pt x="14887" y="0"/>
                    <a:pt x="10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4964247" y="3277385"/>
              <a:ext cx="39281" cy="250185"/>
            </a:xfrm>
            <a:custGeom>
              <a:rect b="b" l="l" r="r" t="t"/>
              <a:pathLst>
                <a:path extrusionOk="0" h="11942" w="1875">
                  <a:moveTo>
                    <a:pt x="246" y="0"/>
                  </a:moveTo>
                  <a:cubicBezTo>
                    <a:pt x="124" y="0"/>
                    <a:pt x="1" y="100"/>
                    <a:pt x="40" y="257"/>
                  </a:cubicBezTo>
                  <a:cubicBezTo>
                    <a:pt x="1408" y="5995"/>
                    <a:pt x="74" y="11632"/>
                    <a:pt x="74" y="11699"/>
                  </a:cubicBezTo>
                  <a:cubicBezTo>
                    <a:pt x="40" y="11799"/>
                    <a:pt x="107" y="11932"/>
                    <a:pt x="240" y="11932"/>
                  </a:cubicBezTo>
                  <a:lnTo>
                    <a:pt x="274" y="11932"/>
                  </a:lnTo>
                  <a:cubicBezTo>
                    <a:pt x="292" y="11938"/>
                    <a:pt x="309" y="11941"/>
                    <a:pt x="327" y="11941"/>
                  </a:cubicBezTo>
                  <a:cubicBezTo>
                    <a:pt x="407" y="11941"/>
                    <a:pt x="480" y="11881"/>
                    <a:pt x="507" y="11799"/>
                  </a:cubicBezTo>
                  <a:cubicBezTo>
                    <a:pt x="507" y="11732"/>
                    <a:pt x="1875" y="5995"/>
                    <a:pt x="441" y="157"/>
                  </a:cubicBezTo>
                  <a:cubicBezTo>
                    <a:pt x="413" y="48"/>
                    <a:pt x="330" y="0"/>
                    <a:pt x="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4898694" y="3140833"/>
              <a:ext cx="51726" cy="76970"/>
            </a:xfrm>
            <a:custGeom>
              <a:rect b="b" l="l" r="r" t="t"/>
              <a:pathLst>
                <a:path extrusionOk="0" h="3674" w="2469">
                  <a:moveTo>
                    <a:pt x="224" y="1"/>
                  </a:moveTo>
                  <a:cubicBezTo>
                    <a:pt x="182" y="1"/>
                    <a:pt x="139" y="12"/>
                    <a:pt x="100" y="37"/>
                  </a:cubicBezTo>
                  <a:cubicBezTo>
                    <a:pt x="0" y="137"/>
                    <a:pt x="0" y="237"/>
                    <a:pt x="67" y="338"/>
                  </a:cubicBezTo>
                  <a:cubicBezTo>
                    <a:pt x="868" y="1305"/>
                    <a:pt x="1535" y="2406"/>
                    <a:pt x="2069" y="3540"/>
                  </a:cubicBezTo>
                  <a:cubicBezTo>
                    <a:pt x="2102" y="3607"/>
                    <a:pt x="2169" y="3640"/>
                    <a:pt x="2235" y="3673"/>
                  </a:cubicBezTo>
                  <a:cubicBezTo>
                    <a:pt x="2269" y="3640"/>
                    <a:pt x="2302" y="3640"/>
                    <a:pt x="2335" y="3640"/>
                  </a:cubicBezTo>
                  <a:cubicBezTo>
                    <a:pt x="2435" y="3573"/>
                    <a:pt x="2469" y="3473"/>
                    <a:pt x="2435" y="3373"/>
                  </a:cubicBezTo>
                  <a:cubicBezTo>
                    <a:pt x="1902" y="2172"/>
                    <a:pt x="1201" y="1071"/>
                    <a:pt x="401" y="71"/>
                  </a:cubicBezTo>
                  <a:cubicBezTo>
                    <a:pt x="359" y="29"/>
                    <a:pt x="293" y="1"/>
                    <a:pt x="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3495903" y="4112012"/>
              <a:ext cx="696294" cy="338531"/>
            </a:xfrm>
            <a:custGeom>
              <a:rect b="b" l="l" r="r" t="t"/>
              <a:pathLst>
                <a:path extrusionOk="0" h="16159" w="33236">
                  <a:moveTo>
                    <a:pt x="14843" y="0"/>
                  </a:moveTo>
                  <a:cubicBezTo>
                    <a:pt x="14155" y="0"/>
                    <a:pt x="13478" y="336"/>
                    <a:pt x="13088" y="981"/>
                  </a:cubicBezTo>
                  <a:cubicBezTo>
                    <a:pt x="7017" y="10521"/>
                    <a:pt x="4115" y="11989"/>
                    <a:pt x="2914" y="11989"/>
                  </a:cubicBezTo>
                  <a:lnTo>
                    <a:pt x="2880" y="11989"/>
                  </a:lnTo>
                  <a:cubicBezTo>
                    <a:pt x="2858" y="11988"/>
                    <a:pt x="2837" y="11988"/>
                    <a:pt x="2815" y="11988"/>
                  </a:cubicBezTo>
                  <a:cubicBezTo>
                    <a:pt x="110" y="11988"/>
                    <a:pt x="0" y="16092"/>
                    <a:pt x="2747" y="16158"/>
                  </a:cubicBezTo>
                  <a:lnTo>
                    <a:pt x="2914" y="16158"/>
                  </a:lnTo>
                  <a:cubicBezTo>
                    <a:pt x="6450" y="16158"/>
                    <a:pt x="10219" y="12856"/>
                    <a:pt x="15323" y="5217"/>
                  </a:cubicBezTo>
                  <a:cubicBezTo>
                    <a:pt x="19826" y="8886"/>
                    <a:pt x="24663" y="12122"/>
                    <a:pt x="29800" y="14857"/>
                  </a:cubicBezTo>
                  <a:cubicBezTo>
                    <a:pt x="30130" y="15033"/>
                    <a:pt x="30483" y="15116"/>
                    <a:pt x="30829" y="15116"/>
                  </a:cubicBezTo>
                  <a:cubicBezTo>
                    <a:pt x="31599" y="15116"/>
                    <a:pt x="32333" y="14704"/>
                    <a:pt x="32702" y="13990"/>
                  </a:cubicBezTo>
                  <a:cubicBezTo>
                    <a:pt x="33235" y="12923"/>
                    <a:pt x="32768" y="11622"/>
                    <a:pt x="31701" y="11155"/>
                  </a:cubicBezTo>
                  <a:cubicBezTo>
                    <a:pt x="26164" y="8153"/>
                    <a:pt x="20960" y="4617"/>
                    <a:pt x="16223" y="514"/>
                  </a:cubicBezTo>
                  <a:cubicBezTo>
                    <a:pt x="15822" y="168"/>
                    <a:pt x="15330" y="0"/>
                    <a:pt x="14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3740034" y="3628654"/>
              <a:ext cx="435634" cy="486438"/>
            </a:xfrm>
            <a:custGeom>
              <a:rect b="b" l="l" r="r" t="t"/>
              <a:pathLst>
                <a:path extrusionOk="0" h="23219" w="20794">
                  <a:moveTo>
                    <a:pt x="19144" y="1"/>
                  </a:moveTo>
                  <a:cubicBezTo>
                    <a:pt x="19123" y="1"/>
                    <a:pt x="19102" y="1"/>
                    <a:pt x="19081" y="2"/>
                  </a:cubicBezTo>
                  <a:cubicBezTo>
                    <a:pt x="18547" y="2"/>
                    <a:pt x="6371" y="469"/>
                    <a:pt x="667" y="4372"/>
                  </a:cubicBezTo>
                  <a:cubicBezTo>
                    <a:pt x="167" y="4706"/>
                    <a:pt x="0" y="5339"/>
                    <a:pt x="234" y="5907"/>
                  </a:cubicBezTo>
                  <a:cubicBezTo>
                    <a:pt x="2869" y="11944"/>
                    <a:pt x="3236" y="19716"/>
                    <a:pt x="2936" y="21785"/>
                  </a:cubicBezTo>
                  <a:cubicBezTo>
                    <a:pt x="2836" y="22485"/>
                    <a:pt x="3303" y="23119"/>
                    <a:pt x="3970" y="23219"/>
                  </a:cubicBezTo>
                  <a:lnTo>
                    <a:pt x="4170" y="23219"/>
                  </a:lnTo>
                  <a:cubicBezTo>
                    <a:pt x="4770" y="23219"/>
                    <a:pt x="5304" y="22752"/>
                    <a:pt x="5404" y="22151"/>
                  </a:cubicBezTo>
                  <a:cubicBezTo>
                    <a:pt x="5804" y="19450"/>
                    <a:pt x="5271" y="11944"/>
                    <a:pt x="2936" y="5907"/>
                  </a:cubicBezTo>
                  <a:cubicBezTo>
                    <a:pt x="8406" y="2904"/>
                    <a:pt x="19047" y="2504"/>
                    <a:pt x="19147" y="2504"/>
                  </a:cubicBezTo>
                  <a:cubicBezTo>
                    <a:pt x="20793" y="2438"/>
                    <a:pt x="20717" y="1"/>
                    <a:pt x="19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a:off x="3664195" y="4051634"/>
              <a:ext cx="226805" cy="161713"/>
            </a:xfrm>
            <a:custGeom>
              <a:rect b="b" l="l" r="r" t="t"/>
              <a:pathLst>
                <a:path extrusionOk="0" h="7719" w="10826">
                  <a:moveTo>
                    <a:pt x="7113" y="1"/>
                  </a:moveTo>
                  <a:cubicBezTo>
                    <a:pt x="5769" y="1"/>
                    <a:pt x="4233" y="487"/>
                    <a:pt x="3120" y="1361"/>
                  </a:cubicBezTo>
                  <a:cubicBezTo>
                    <a:pt x="1919" y="2228"/>
                    <a:pt x="351" y="4964"/>
                    <a:pt x="184" y="5931"/>
                  </a:cubicBezTo>
                  <a:cubicBezTo>
                    <a:pt x="0" y="6853"/>
                    <a:pt x="693" y="7718"/>
                    <a:pt x="1612" y="7718"/>
                  </a:cubicBezTo>
                  <a:cubicBezTo>
                    <a:pt x="1691" y="7718"/>
                    <a:pt x="1771" y="7712"/>
                    <a:pt x="1852" y="7699"/>
                  </a:cubicBezTo>
                  <a:cubicBezTo>
                    <a:pt x="3112" y="7582"/>
                    <a:pt x="4783" y="5973"/>
                    <a:pt x="5172" y="5582"/>
                  </a:cubicBezTo>
                  <a:lnTo>
                    <a:pt x="5172" y="5582"/>
                  </a:lnTo>
                  <a:cubicBezTo>
                    <a:pt x="4504" y="6298"/>
                    <a:pt x="4802" y="6886"/>
                    <a:pt x="5660" y="6886"/>
                  </a:cubicBezTo>
                  <a:cubicBezTo>
                    <a:pt x="6270" y="6886"/>
                    <a:pt x="7161" y="6589"/>
                    <a:pt x="8190" y="5831"/>
                  </a:cubicBezTo>
                  <a:cubicBezTo>
                    <a:pt x="9558" y="4797"/>
                    <a:pt x="10825" y="3596"/>
                    <a:pt x="9891" y="1394"/>
                  </a:cubicBezTo>
                  <a:cubicBezTo>
                    <a:pt x="9486" y="437"/>
                    <a:pt x="8386" y="1"/>
                    <a:pt x="7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4011881" y="3438616"/>
              <a:ext cx="1215289" cy="1032186"/>
            </a:xfrm>
            <a:custGeom>
              <a:rect b="b" l="l" r="r" t="t"/>
              <a:pathLst>
                <a:path extrusionOk="0" h="49269" w="58009">
                  <a:moveTo>
                    <a:pt x="0" y="0"/>
                  </a:moveTo>
                  <a:lnTo>
                    <a:pt x="2035" y="47634"/>
                  </a:lnTo>
                  <a:lnTo>
                    <a:pt x="51137" y="49269"/>
                  </a:lnTo>
                  <a:lnTo>
                    <a:pt x="58008" y="130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5083180" y="3465872"/>
              <a:ext cx="364111" cy="1004930"/>
            </a:xfrm>
            <a:custGeom>
              <a:rect b="b" l="l" r="r" t="t"/>
              <a:pathLst>
                <a:path extrusionOk="0" h="47968" w="17380">
                  <a:moveTo>
                    <a:pt x="6872" y="0"/>
                  </a:moveTo>
                  <a:lnTo>
                    <a:pt x="1" y="47968"/>
                  </a:lnTo>
                  <a:lnTo>
                    <a:pt x="13210" y="45966"/>
                  </a:lnTo>
                  <a:lnTo>
                    <a:pt x="17380" y="1668"/>
                  </a:lnTo>
                  <a:lnTo>
                    <a:pt x="6872" y="0"/>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a:off x="5083180" y="3465872"/>
              <a:ext cx="364111" cy="1004930"/>
            </a:xfrm>
            <a:custGeom>
              <a:rect b="b" l="l" r="r" t="t"/>
              <a:pathLst>
                <a:path extrusionOk="0" h="47968" w="17380">
                  <a:moveTo>
                    <a:pt x="6872" y="0"/>
                  </a:moveTo>
                  <a:lnTo>
                    <a:pt x="1" y="47968"/>
                  </a:lnTo>
                  <a:lnTo>
                    <a:pt x="13210" y="45966"/>
                  </a:lnTo>
                  <a:lnTo>
                    <a:pt x="17380" y="1668"/>
                  </a:lnTo>
                  <a:lnTo>
                    <a:pt x="68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4114641" y="3539909"/>
              <a:ext cx="993721" cy="828908"/>
            </a:xfrm>
            <a:custGeom>
              <a:rect b="b" l="l" r="r" t="t"/>
              <a:pathLst>
                <a:path extrusionOk="0" h="39566" w="47433">
                  <a:moveTo>
                    <a:pt x="5217" y="1"/>
                  </a:moveTo>
                  <a:cubicBezTo>
                    <a:pt x="2304" y="1"/>
                    <a:pt x="0" y="2410"/>
                    <a:pt x="99" y="5339"/>
                  </a:cubicBezTo>
                  <a:lnTo>
                    <a:pt x="1333" y="33626"/>
                  </a:lnTo>
                  <a:cubicBezTo>
                    <a:pt x="1433" y="36295"/>
                    <a:pt x="3601" y="38429"/>
                    <a:pt x="6270" y="38529"/>
                  </a:cubicBezTo>
                  <a:lnTo>
                    <a:pt x="37726" y="39564"/>
                  </a:lnTo>
                  <a:cubicBezTo>
                    <a:pt x="37770" y="39565"/>
                    <a:pt x="37814" y="39565"/>
                    <a:pt x="37858" y="39565"/>
                  </a:cubicBezTo>
                  <a:cubicBezTo>
                    <a:pt x="40403" y="39565"/>
                    <a:pt x="42569" y="37685"/>
                    <a:pt x="42929" y="35160"/>
                  </a:cubicBezTo>
                  <a:lnTo>
                    <a:pt x="46999" y="6673"/>
                  </a:lnTo>
                  <a:cubicBezTo>
                    <a:pt x="47433" y="3638"/>
                    <a:pt x="45131" y="903"/>
                    <a:pt x="42062" y="836"/>
                  </a:cubicBezTo>
                  <a:lnTo>
                    <a:pt x="5336" y="2"/>
                  </a:lnTo>
                  <a:cubicBezTo>
                    <a:pt x="5296" y="1"/>
                    <a:pt x="5256" y="1"/>
                    <a:pt x="5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4220815" y="3721630"/>
              <a:ext cx="123731" cy="147488"/>
            </a:xfrm>
            <a:custGeom>
              <a:rect b="b" l="l" r="r" t="t"/>
              <a:pathLst>
                <a:path extrusionOk="0" h="7040" w="5906">
                  <a:moveTo>
                    <a:pt x="234" y="1"/>
                  </a:moveTo>
                  <a:lnTo>
                    <a:pt x="1" y="6872"/>
                  </a:lnTo>
                  <a:lnTo>
                    <a:pt x="5772" y="7039"/>
                  </a:lnTo>
                  <a:lnTo>
                    <a:pt x="5838" y="5505"/>
                  </a:lnTo>
                  <a:lnTo>
                    <a:pt x="2169" y="5371"/>
                  </a:lnTo>
                  <a:lnTo>
                    <a:pt x="2203" y="4037"/>
                  </a:lnTo>
                  <a:lnTo>
                    <a:pt x="5505" y="4137"/>
                  </a:lnTo>
                  <a:lnTo>
                    <a:pt x="5572" y="2736"/>
                  </a:lnTo>
                  <a:lnTo>
                    <a:pt x="2269" y="2636"/>
                  </a:lnTo>
                  <a:lnTo>
                    <a:pt x="2303" y="1535"/>
                  </a:lnTo>
                  <a:lnTo>
                    <a:pt x="5872" y="1635"/>
                  </a:lnTo>
                  <a:lnTo>
                    <a:pt x="5905" y="201"/>
                  </a:lnTo>
                  <a:lnTo>
                    <a:pt x="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4366879" y="3726532"/>
              <a:ext cx="141182" cy="147467"/>
            </a:xfrm>
            <a:custGeom>
              <a:rect b="b" l="l" r="r" t="t"/>
              <a:pathLst>
                <a:path extrusionOk="0" h="7039" w="6739">
                  <a:moveTo>
                    <a:pt x="2269" y="1435"/>
                  </a:moveTo>
                  <a:lnTo>
                    <a:pt x="3203" y="1468"/>
                  </a:lnTo>
                  <a:cubicBezTo>
                    <a:pt x="3503" y="1468"/>
                    <a:pt x="3770" y="1535"/>
                    <a:pt x="4003" y="1668"/>
                  </a:cubicBezTo>
                  <a:cubicBezTo>
                    <a:pt x="4137" y="1802"/>
                    <a:pt x="4204" y="2002"/>
                    <a:pt x="4204" y="2202"/>
                  </a:cubicBezTo>
                  <a:cubicBezTo>
                    <a:pt x="4204" y="2335"/>
                    <a:pt x="4137" y="2469"/>
                    <a:pt x="4037" y="2602"/>
                  </a:cubicBezTo>
                  <a:cubicBezTo>
                    <a:pt x="3970" y="2702"/>
                    <a:pt x="3837" y="2769"/>
                    <a:pt x="3703" y="2802"/>
                  </a:cubicBezTo>
                  <a:cubicBezTo>
                    <a:pt x="3503" y="2836"/>
                    <a:pt x="3336" y="2869"/>
                    <a:pt x="3136" y="2869"/>
                  </a:cubicBezTo>
                  <a:lnTo>
                    <a:pt x="2236" y="2836"/>
                  </a:lnTo>
                  <a:lnTo>
                    <a:pt x="2269" y="1435"/>
                  </a:lnTo>
                  <a:close/>
                  <a:moveTo>
                    <a:pt x="201" y="0"/>
                  </a:moveTo>
                  <a:lnTo>
                    <a:pt x="1" y="6839"/>
                  </a:lnTo>
                  <a:lnTo>
                    <a:pt x="2135" y="6905"/>
                  </a:lnTo>
                  <a:lnTo>
                    <a:pt x="2236" y="4137"/>
                  </a:lnTo>
                  <a:lnTo>
                    <a:pt x="2402" y="4137"/>
                  </a:lnTo>
                  <a:cubicBezTo>
                    <a:pt x="2602" y="4137"/>
                    <a:pt x="2769" y="4203"/>
                    <a:pt x="2936" y="4303"/>
                  </a:cubicBezTo>
                  <a:cubicBezTo>
                    <a:pt x="3069" y="4437"/>
                    <a:pt x="3203" y="4637"/>
                    <a:pt x="3303" y="4837"/>
                  </a:cubicBezTo>
                  <a:lnTo>
                    <a:pt x="4370" y="6972"/>
                  </a:lnTo>
                  <a:lnTo>
                    <a:pt x="6739" y="7039"/>
                  </a:lnTo>
                  <a:lnTo>
                    <a:pt x="5771" y="5037"/>
                  </a:lnTo>
                  <a:cubicBezTo>
                    <a:pt x="5705" y="4870"/>
                    <a:pt x="5605" y="4737"/>
                    <a:pt x="5505" y="4604"/>
                  </a:cubicBezTo>
                  <a:cubicBezTo>
                    <a:pt x="5404" y="4470"/>
                    <a:pt x="5304" y="4337"/>
                    <a:pt x="5171" y="4237"/>
                  </a:cubicBezTo>
                  <a:cubicBezTo>
                    <a:pt x="5004" y="4137"/>
                    <a:pt x="4837" y="4037"/>
                    <a:pt x="4637" y="3970"/>
                  </a:cubicBezTo>
                  <a:cubicBezTo>
                    <a:pt x="4904" y="3936"/>
                    <a:pt x="5138" y="3836"/>
                    <a:pt x="5371" y="3736"/>
                  </a:cubicBezTo>
                  <a:cubicBezTo>
                    <a:pt x="6372" y="3169"/>
                    <a:pt x="6672" y="1902"/>
                    <a:pt x="6072" y="968"/>
                  </a:cubicBezTo>
                  <a:cubicBezTo>
                    <a:pt x="5871" y="667"/>
                    <a:pt x="5571" y="434"/>
                    <a:pt x="5238" y="334"/>
                  </a:cubicBezTo>
                  <a:cubicBezTo>
                    <a:pt x="4737" y="167"/>
                    <a:pt x="4237" y="100"/>
                    <a:pt x="3737" y="100"/>
                  </a:cubicBezTo>
                  <a:lnTo>
                    <a:pt x="2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4522726" y="3730722"/>
              <a:ext cx="141873" cy="148179"/>
            </a:xfrm>
            <a:custGeom>
              <a:rect b="b" l="l" r="r" t="t"/>
              <a:pathLst>
                <a:path extrusionOk="0" h="7073" w="6772">
                  <a:moveTo>
                    <a:pt x="2302" y="1468"/>
                  </a:moveTo>
                  <a:lnTo>
                    <a:pt x="3236" y="1502"/>
                  </a:lnTo>
                  <a:cubicBezTo>
                    <a:pt x="3280" y="1496"/>
                    <a:pt x="3326" y="1493"/>
                    <a:pt x="3372" y="1493"/>
                  </a:cubicBezTo>
                  <a:cubicBezTo>
                    <a:pt x="3601" y="1493"/>
                    <a:pt x="3842" y="1563"/>
                    <a:pt x="4036" y="1702"/>
                  </a:cubicBezTo>
                  <a:cubicBezTo>
                    <a:pt x="4170" y="1835"/>
                    <a:pt x="4237" y="2035"/>
                    <a:pt x="4203" y="2202"/>
                  </a:cubicBezTo>
                  <a:cubicBezTo>
                    <a:pt x="4203" y="2369"/>
                    <a:pt x="4170" y="2502"/>
                    <a:pt x="4070" y="2602"/>
                  </a:cubicBezTo>
                  <a:cubicBezTo>
                    <a:pt x="3970" y="2702"/>
                    <a:pt x="3870" y="2802"/>
                    <a:pt x="3703" y="2802"/>
                  </a:cubicBezTo>
                  <a:cubicBezTo>
                    <a:pt x="3536" y="2869"/>
                    <a:pt x="3336" y="2869"/>
                    <a:pt x="3169" y="2903"/>
                  </a:cubicBezTo>
                  <a:lnTo>
                    <a:pt x="2269" y="2869"/>
                  </a:lnTo>
                  <a:lnTo>
                    <a:pt x="2302" y="1468"/>
                  </a:lnTo>
                  <a:close/>
                  <a:moveTo>
                    <a:pt x="234" y="0"/>
                  </a:moveTo>
                  <a:lnTo>
                    <a:pt x="0" y="6872"/>
                  </a:lnTo>
                  <a:lnTo>
                    <a:pt x="2135" y="6939"/>
                  </a:lnTo>
                  <a:lnTo>
                    <a:pt x="2235" y="4137"/>
                  </a:lnTo>
                  <a:lnTo>
                    <a:pt x="2435" y="4137"/>
                  </a:lnTo>
                  <a:cubicBezTo>
                    <a:pt x="2602" y="4137"/>
                    <a:pt x="2802" y="4203"/>
                    <a:pt x="2936" y="4304"/>
                  </a:cubicBezTo>
                  <a:cubicBezTo>
                    <a:pt x="3102" y="4470"/>
                    <a:pt x="3203" y="4670"/>
                    <a:pt x="3303" y="4871"/>
                  </a:cubicBezTo>
                  <a:lnTo>
                    <a:pt x="4370" y="6972"/>
                  </a:lnTo>
                  <a:lnTo>
                    <a:pt x="6772" y="7072"/>
                  </a:lnTo>
                  <a:lnTo>
                    <a:pt x="5804" y="5037"/>
                  </a:lnTo>
                  <a:cubicBezTo>
                    <a:pt x="5704" y="4904"/>
                    <a:pt x="5638" y="4771"/>
                    <a:pt x="5504" y="4637"/>
                  </a:cubicBezTo>
                  <a:cubicBezTo>
                    <a:pt x="5437" y="4504"/>
                    <a:pt x="5304" y="4370"/>
                    <a:pt x="5204" y="4270"/>
                  </a:cubicBezTo>
                  <a:cubicBezTo>
                    <a:pt x="5037" y="4137"/>
                    <a:pt x="4837" y="4037"/>
                    <a:pt x="4637" y="4003"/>
                  </a:cubicBezTo>
                  <a:cubicBezTo>
                    <a:pt x="4904" y="3937"/>
                    <a:pt x="5171" y="3870"/>
                    <a:pt x="5404" y="3736"/>
                  </a:cubicBezTo>
                  <a:cubicBezTo>
                    <a:pt x="6005" y="3403"/>
                    <a:pt x="6371" y="2802"/>
                    <a:pt x="6371" y="2102"/>
                  </a:cubicBezTo>
                  <a:cubicBezTo>
                    <a:pt x="6405" y="1735"/>
                    <a:pt x="6305" y="1335"/>
                    <a:pt x="6071" y="1001"/>
                  </a:cubicBezTo>
                  <a:cubicBezTo>
                    <a:pt x="5871" y="701"/>
                    <a:pt x="5604" y="467"/>
                    <a:pt x="5237" y="334"/>
                  </a:cubicBezTo>
                  <a:cubicBezTo>
                    <a:pt x="4770" y="201"/>
                    <a:pt x="4270" y="134"/>
                    <a:pt x="3736" y="134"/>
                  </a:cubicBezTo>
                  <a:lnTo>
                    <a:pt x="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1"/>
            <p:cNvSpPr/>
            <p:nvPr/>
          </p:nvSpPr>
          <p:spPr>
            <a:xfrm>
              <a:off x="4668957" y="3735142"/>
              <a:ext cx="152893" cy="149478"/>
            </a:xfrm>
            <a:custGeom>
              <a:rect b="b" l="l" r="r" t="t"/>
              <a:pathLst>
                <a:path extrusionOk="0" h="7135" w="7298">
                  <a:moveTo>
                    <a:pt x="3660" y="1653"/>
                  </a:moveTo>
                  <a:cubicBezTo>
                    <a:pt x="3694" y="1653"/>
                    <a:pt x="3727" y="1655"/>
                    <a:pt x="3761" y="1657"/>
                  </a:cubicBezTo>
                  <a:cubicBezTo>
                    <a:pt x="4128" y="1657"/>
                    <a:pt x="4495" y="1824"/>
                    <a:pt x="4762" y="2124"/>
                  </a:cubicBezTo>
                  <a:cubicBezTo>
                    <a:pt x="5029" y="2558"/>
                    <a:pt x="5162" y="3058"/>
                    <a:pt x="5096" y="3559"/>
                  </a:cubicBezTo>
                  <a:cubicBezTo>
                    <a:pt x="5162" y="4126"/>
                    <a:pt x="4995" y="4660"/>
                    <a:pt x="4695" y="5127"/>
                  </a:cubicBezTo>
                  <a:cubicBezTo>
                    <a:pt x="4408" y="5398"/>
                    <a:pt x="4037" y="5532"/>
                    <a:pt x="3669" y="5532"/>
                  </a:cubicBezTo>
                  <a:cubicBezTo>
                    <a:pt x="3268" y="5532"/>
                    <a:pt x="2872" y="5373"/>
                    <a:pt x="2594" y="5060"/>
                  </a:cubicBezTo>
                  <a:cubicBezTo>
                    <a:pt x="2294" y="4593"/>
                    <a:pt x="2193" y="4093"/>
                    <a:pt x="2227" y="3559"/>
                  </a:cubicBezTo>
                  <a:cubicBezTo>
                    <a:pt x="2227" y="3025"/>
                    <a:pt x="2394" y="2491"/>
                    <a:pt x="2694" y="2091"/>
                  </a:cubicBezTo>
                  <a:cubicBezTo>
                    <a:pt x="2938" y="1816"/>
                    <a:pt x="3294" y="1653"/>
                    <a:pt x="3660" y="1653"/>
                  </a:cubicBezTo>
                  <a:close/>
                  <a:moveTo>
                    <a:pt x="3407" y="1"/>
                  </a:moveTo>
                  <a:cubicBezTo>
                    <a:pt x="1541" y="1"/>
                    <a:pt x="0" y="1556"/>
                    <a:pt x="125" y="3492"/>
                  </a:cubicBezTo>
                  <a:cubicBezTo>
                    <a:pt x="59" y="4159"/>
                    <a:pt x="192" y="4893"/>
                    <a:pt x="526" y="5494"/>
                  </a:cubicBezTo>
                  <a:cubicBezTo>
                    <a:pt x="792" y="6027"/>
                    <a:pt x="1193" y="6428"/>
                    <a:pt x="1726" y="6728"/>
                  </a:cubicBezTo>
                  <a:cubicBezTo>
                    <a:pt x="2327" y="6995"/>
                    <a:pt x="2961" y="7128"/>
                    <a:pt x="3628" y="7128"/>
                  </a:cubicBezTo>
                  <a:cubicBezTo>
                    <a:pt x="3709" y="7132"/>
                    <a:pt x="3790" y="7134"/>
                    <a:pt x="3871" y="7134"/>
                  </a:cubicBezTo>
                  <a:cubicBezTo>
                    <a:pt x="4456" y="7134"/>
                    <a:pt x="5035" y="7025"/>
                    <a:pt x="5563" y="6761"/>
                  </a:cubicBezTo>
                  <a:cubicBezTo>
                    <a:pt x="6063" y="6494"/>
                    <a:pt x="6463" y="6094"/>
                    <a:pt x="6763" y="5594"/>
                  </a:cubicBezTo>
                  <a:cubicBezTo>
                    <a:pt x="7064" y="4993"/>
                    <a:pt x="7230" y="4326"/>
                    <a:pt x="7230" y="3659"/>
                  </a:cubicBezTo>
                  <a:cubicBezTo>
                    <a:pt x="7297" y="2692"/>
                    <a:pt x="6997" y="1758"/>
                    <a:pt x="6396" y="1057"/>
                  </a:cubicBezTo>
                  <a:cubicBezTo>
                    <a:pt x="5725" y="386"/>
                    <a:pt x="4840" y="21"/>
                    <a:pt x="3916" y="21"/>
                  </a:cubicBezTo>
                  <a:cubicBezTo>
                    <a:pt x="3875" y="21"/>
                    <a:pt x="3835" y="22"/>
                    <a:pt x="3795" y="23"/>
                  </a:cubicBezTo>
                  <a:cubicBezTo>
                    <a:pt x="3664" y="8"/>
                    <a:pt x="3535" y="1"/>
                    <a:pt x="3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4842779" y="3741197"/>
              <a:ext cx="141894" cy="148179"/>
            </a:xfrm>
            <a:custGeom>
              <a:rect b="b" l="l" r="r" t="t"/>
              <a:pathLst>
                <a:path extrusionOk="0" h="7073" w="6773">
                  <a:moveTo>
                    <a:pt x="2302" y="1435"/>
                  </a:moveTo>
                  <a:lnTo>
                    <a:pt x="3236" y="1469"/>
                  </a:lnTo>
                  <a:cubicBezTo>
                    <a:pt x="3503" y="1469"/>
                    <a:pt x="3770" y="1535"/>
                    <a:pt x="4004" y="1669"/>
                  </a:cubicBezTo>
                  <a:cubicBezTo>
                    <a:pt x="4170" y="1802"/>
                    <a:pt x="4237" y="2002"/>
                    <a:pt x="4204" y="2202"/>
                  </a:cubicBezTo>
                  <a:cubicBezTo>
                    <a:pt x="4204" y="2336"/>
                    <a:pt x="4170" y="2503"/>
                    <a:pt x="4070" y="2603"/>
                  </a:cubicBezTo>
                  <a:cubicBezTo>
                    <a:pt x="3970" y="2736"/>
                    <a:pt x="3837" y="2803"/>
                    <a:pt x="3703" y="2803"/>
                  </a:cubicBezTo>
                  <a:cubicBezTo>
                    <a:pt x="3537" y="2870"/>
                    <a:pt x="3337" y="2870"/>
                    <a:pt x="3136" y="2903"/>
                  </a:cubicBezTo>
                  <a:lnTo>
                    <a:pt x="2269" y="2870"/>
                  </a:lnTo>
                  <a:lnTo>
                    <a:pt x="2302" y="1435"/>
                  </a:lnTo>
                  <a:close/>
                  <a:moveTo>
                    <a:pt x="201" y="1"/>
                  </a:moveTo>
                  <a:lnTo>
                    <a:pt x="1" y="6872"/>
                  </a:lnTo>
                  <a:lnTo>
                    <a:pt x="2136" y="6939"/>
                  </a:lnTo>
                  <a:lnTo>
                    <a:pt x="2236" y="4137"/>
                  </a:lnTo>
                  <a:lnTo>
                    <a:pt x="2403" y="4137"/>
                  </a:lnTo>
                  <a:cubicBezTo>
                    <a:pt x="2603" y="4137"/>
                    <a:pt x="2769" y="4204"/>
                    <a:pt x="2936" y="4337"/>
                  </a:cubicBezTo>
                  <a:cubicBezTo>
                    <a:pt x="3103" y="4471"/>
                    <a:pt x="3203" y="4671"/>
                    <a:pt x="3303" y="4871"/>
                  </a:cubicBezTo>
                  <a:lnTo>
                    <a:pt x="4371" y="7006"/>
                  </a:lnTo>
                  <a:lnTo>
                    <a:pt x="6772" y="7073"/>
                  </a:lnTo>
                  <a:lnTo>
                    <a:pt x="5805" y="5038"/>
                  </a:lnTo>
                  <a:cubicBezTo>
                    <a:pt x="5705" y="4904"/>
                    <a:pt x="5605" y="4771"/>
                    <a:pt x="5505" y="4637"/>
                  </a:cubicBezTo>
                  <a:cubicBezTo>
                    <a:pt x="5405" y="4504"/>
                    <a:pt x="5305" y="4371"/>
                    <a:pt x="5171" y="4271"/>
                  </a:cubicBezTo>
                  <a:cubicBezTo>
                    <a:pt x="5004" y="4137"/>
                    <a:pt x="4838" y="4070"/>
                    <a:pt x="4637" y="4004"/>
                  </a:cubicBezTo>
                  <a:cubicBezTo>
                    <a:pt x="4904" y="3937"/>
                    <a:pt x="5171" y="3870"/>
                    <a:pt x="5405" y="3737"/>
                  </a:cubicBezTo>
                  <a:cubicBezTo>
                    <a:pt x="6005" y="3437"/>
                    <a:pt x="6372" y="2803"/>
                    <a:pt x="6372" y="2102"/>
                  </a:cubicBezTo>
                  <a:cubicBezTo>
                    <a:pt x="6372" y="1735"/>
                    <a:pt x="6272" y="1335"/>
                    <a:pt x="6072" y="1002"/>
                  </a:cubicBezTo>
                  <a:cubicBezTo>
                    <a:pt x="5872" y="701"/>
                    <a:pt x="5571" y="468"/>
                    <a:pt x="5238" y="334"/>
                  </a:cubicBezTo>
                  <a:cubicBezTo>
                    <a:pt x="4771" y="201"/>
                    <a:pt x="4237" y="134"/>
                    <a:pt x="3737" y="134"/>
                  </a:cubicBezTo>
                  <a:lnTo>
                    <a:pt x="2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4213147" y="3989727"/>
              <a:ext cx="715610" cy="140051"/>
            </a:xfrm>
            <a:custGeom>
              <a:rect b="b" l="l" r="r" t="t"/>
              <a:pathLst>
                <a:path extrusionOk="0" h="6685" w="34158">
                  <a:moveTo>
                    <a:pt x="4883" y="0"/>
                  </a:moveTo>
                  <a:cubicBezTo>
                    <a:pt x="4751" y="0"/>
                    <a:pt x="4616" y="50"/>
                    <a:pt x="4503" y="146"/>
                  </a:cubicBezTo>
                  <a:lnTo>
                    <a:pt x="234" y="4016"/>
                  </a:lnTo>
                  <a:cubicBezTo>
                    <a:pt x="33" y="4216"/>
                    <a:pt x="0" y="4583"/>
                    <a:pt x="200" y="4816"/>
                  </a:cubicBezTo>
                  <a:cubicBezTo>
                    <a:pt x="309" y="4925"/>
                    <a:pt x="466" y="4984"/>
                    <a:pt x="624" y="4984"/>
                  </a:cubicBezTo>
                  <a:cubicBezTo>
                    <a:pt x="759" y="4984"/>
                    <a:pt x="894" y="4942"/>
                    <a:pt x="1001" y="4850"/>
                  </a:cubicBezTo>
                  <a:lnTo>
                    <a:pt x="4837" y="1314"/>
                  </a:lnTo>
                  <a:lnTo>
                    <a:pt x="8406" y="5217"/>
                  </a:lnTo>
                  <a:cubicBezTo>
                    <a:pt x="8506" y="5317"/>
                    <a:pt x="8640" y="5383"/>
                    <a:pt x="8773" y="5417"/>
                  </a:cubicBezTo>
                  <a:cubicBezTo>
                    <a:pt x="8940" y="5417"/>
                    <a:pt x="9073" y="5350"/>
                    <a:pt x="9207" y="5250"/>
                  </a:cubicBezTo>
                  <a:lnTo>
                    <a:pt x="13043" y="1748"/>
                  </a:lnTo>
                  <a:lnTo>
                    <a:pt x="16612" y="5650"/>
                  </a:lnTo>
                  <a:cubicBezTo>
                    <a:pt x="16716" y="5772"/>
                    <a:pt x="16865" y="5830"/>
                    <a:pt x="17012" y="5830"/>
                  </a:cubicBezTo>
                  <a:cubicBezTo>
                    <a:pt x="17148" y="5830"/>
                    <a:pt x="17283" y="5780"/>
                    <a:pt x="17379" y="5684"/>
                  </a:cubicBezTo>
                  <a:lnTo>
                    <a:pt x="21249" y="2148"/>
                  </a:lnTo>
                  <a:lnTo>
                    <a:pt x="24818" y="6084"/>
                  </a:lnTo>
                  <a:cubicBezTo>
                    <a:pt x="24926" y="6192"/>
                    <a:pt x="25074" y="6252"/>
                    <a:pt x="25223" y="6252"/>
                  </a:cubicBezTo>
                  <a:cubicBezTo>
                    <a:pt x="25350" y="6252"/>
                    <a:pt x="25478" y="6209"/>
                    <a:pt x="25585" y="6117"/>
                  </a:cubicBezTo>
                  <a:lnTo>
                    <a:pt x="29454" y="2581"/>
                  </a:lnTo>
                  <a:lnTo>
                    <a:pt x="33024" y="6484"/>
                  </a:lnTo>
                  <a:cubicBezTo>
                    <a:pt x="33124" y="6618"/>
                    <a:pt x="33257" y="6684"/>
                    <a:pt x="33424" y="6684"/>
                  </a:cubicBezTo>
                  <a:cubicBezTo>
                    <a:pt x="33891" y="6684"/>
                    <a:pt x="34158" y="6117"/>
                    <a:pt x="33858" y="5784"/>
                  </a:cubicBezTo>
                  <a:lnTo>
                    <a:pt x="29855" y="1447"/>
                  </a:lnTo>
                  <a:cubicBezTo>
                    <a:pt x="29751" y="1326"/>
                    <a:pt x="29611" y="1268"/>
                    <a:pt x="29468" y="1268"/>
                  </a:cubicBezTo>
                  <a:cubicBezTo>
                    <a:pt x="29335" y="1268"/>
                    <a:pt x="29200" y="1318"/>
                    <a:pt x="29087" y="1414"/>
                  </a:cubicBezTo>
                  <a:lnTo>
                    <a:pt x="25218" y="4916"/>
                  </a:lnTo>
                  <a:lnTo>
                    <a:pt x="21649" y="1014"/>
                  </a:lnTo>
                  <a:cubicBezTo>
                    <a:pt x="21545" y="892"/>
                    <a:pt x="21405" y="834"/>
                    <a:pt x="21262" y="834"/>
                  </a:cubicBezTo>
                  <a:cubicBezTo>
                    <a:pt x="21129" y="834"/>
                    <a:pt x="20994" y="884"/>
                    <a:pt x="20882" y="980"/>
                  </a:cubicBezTo>
                  <a:lnTo>
                    <a:pt x="17046" y="4516"/>
                  </a:lnTo>
                  <a:lnTo>
                    <a:pt x="13476" y="613"/>
                  </a:lnTo>
                  <a:cubicBezTo>
                    <a:pt x="13376" y="480"/>
                    <a:pt x="13243" y="413"/>
                    <a:pt x="13076" y="413"/>
                  </a:cubicBezTo>
                  <a:cubicBezTo>
                    <a:pt x="12943" y="413"/>
                    <a:pt x="12809" y="447"/>
                    <a:pt x="12676" y="547"/>
                  </a:cubicBezTo>
                  <a:lnTo>
                    <a:pt x="8840" y="4083"/>
                  </a:lnTo>
                  <a:lnTo>
                    <a:pt x="5270" y="180"/>
                  </a:lnTo>
                  <a:cubicBezTo>
                    <a:pt x="5167" y="58"/>
                    <a:pt x="5027" y="0"/>
                    <a:pt x="4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3427648" y="4199646"/>
              <a:ext cx="103451" cy="292127"/>
            </a:xfrm>
            <a:custGeom>
              <a:rect b="b" l="l" r="r" t="t"/>
              <a:pathLst>
                <a:path extrusionOk="0" h="13944" w="4938">
                  <a:moveTo>
                    <a:pt x="1268" y="0"/>
                  </a:moveTo>
                  <a:lnTo>
                    <a:pt x="1" y="1368"/>
                  </a:lnTo>
                  <a:lnTo>
                    <a:pt x="2336" y="12709"/>
                  </a:lnTo>
                  <a:lnTo>
                    <a:pt x="4937" y="13943"/>
                  </a:lnTo>
                  <a:lnTo>
                    <a:pt x="1268" y="0"/>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3454213" y="4199646"/>
              <a:ext cx="149562" cy="292127"/>
            </a:xfrm>
            <a:custGeom>
              <a:rect b="b" l="l" r="r" t="t"/>
              <a:pathLst>
                <a:path extrusionOk="0" h="13944" w="7139">
                  <a:moveTo>
                    <a:pt x="0" y="0"/>
                  </a:moveTo>
                  <a:lnTo>
                    <a:pt x="3669" y="13943"/>
                  </a:lnTo>
                  <a:lnTo>
                    <a:pt x="7139" y="11942"/>
                  </a:lnTo>
                  <a:lnTo>
                    <a:pt x="4170" y="2602"/>
                  </a:lnTo>
                  <a:lnTo>
                    <a:pt x="0" y="0"/>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1"/>
            <p:cNvSpPr/>
            <p:nvPr/>
          </p:nvSpPr>
          <p:spPr>
            <a:xfrm>
              <a:off x="3454213" y="4199646"/>
              <a:ext cx="149562" cy="292127"/>
            </a:xfrm>
            <a:custGeom>
              <a:rect b="b" l="l" r="r" t="t"/>
              <a:pathLst>
                <a:path extrusionOk="0" h="13944" w="7139">
                  <a:moveTo>
                    <a:pt x="0" y="0"/>
                  </a:moveTo>
                  <a:lnTo>
                    <a:pt x="3669" y="13943"/>
                  </a:lnTo>
                  <a:lnTo>
                    <a:pt x="7139" y="11942"/>
                  </a:lnTo>
                  <a:lnTo>
                    <a:pt x="4170" y="260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a:off x="4657350" y="4307769"/>
              <a:ext cx="560035" cy="227328"/>
            </a:xfrm>
            <a:custGeom>
              <a:rect b="b" l="l" r="r" t="t"/>
              <a:pathLst>
                <a:path extrusionOk="0" h="10851" w="26732">
                  <a:moveTo>
                    <a:pt x="23168" y="4909"/>
                  </a:moveTo>
                  <a:cubicBezTo>
                    <a:pt x="23175" y="4921"/>
                    <a:pt x="23183" y="4934"/>
                    <a:pt x="23195" y="4946"/>
                  </a:cubicBezTo>
                  <a:cubicBezTo>
                    <a:pt x="23193" y="4941"/>
                    <a:pt x="23184" y="4928"/>
                    <a:pt x="23168" y="4909"/>
                  </a:cubicBezTo>
                  <a:close/>
                  <a:moveTo>
                    <a:pt x="21016" y="0"/>
                  </a:moveTo>
                  <a:cubicBezTo>
                    <a:pt x="20026" y="0"/>
                    <a:pt x="18889" y="156"/>
                    <a:pt x="17591" y="543"/>
                  </a:cubicBezTo>
                  <a:cubicBezTo>
                    <a:pt x="17291" y="643"/>
                    <a:pt x="16991" y="810"/>
                    <a:pt x="16757" y="1044"/>
                  </a:cubicBezTo>
                  <a:cubicBezTo>
                    <a:pt x="12982" y="4722"/>
                    <a:pt x="6411" y="6685"/>
                    <a:pt x="3120" y="6685"/>
                  </a:cubicBezTo>
                  <a:cubicBezTo>
                    <a:pt x="3038" y="6685"/>
                    <a:pt x="2958" y="6683"/>
                    <a:pt x="2881" y="6681"/>
                  </a:cubicBezTo>
                  <a:cubicBezTo>
                    <a:pt x="2859" y="6680"/>
                    <a:pt x="2837" y="6680"/>
                    <a:pt x="2815" y="6680"/>
                  </a:cubicBezTo>
                  <a:cubicBezTo>
                    <a:pt x="77" y="6680"/>
                    <a:pt x="1" y="10784"/>
                    <a:pt x="2747" y="10851"/>
                  </a:cubicBezTo>
                  <a:lnTo>
                    <a:pt x="3048" y="10851"/>
                  </a:lnTo>
                  <a:cubicBezTo>
                    <a:pt x="6884" y="10851"/>
                    <a:pt x="14389" y="8849"/>
                    <a:pt x="19259" y="4413"/>
                  </a:cubicBezTo>
                  <a:cubicBezTo>
                    <a:pt x="19950" y="4242"/>
                    <a:pt x="20530" y="4176"/>
                    <a:pt x="21015" y="4176"/>
                  </a:cubicBezTo>
                  <a:cubicBezTo>
                    <a:pt x="22443" y="4176"/>
                    <a:pt x="23039" y="4750"/>
                    <a:pt x="23168" y="4909"/>
                  </a:cubicBezTo>
                  <a:lnTo>
                    <a:pt x="23168" y="4909"/>
                  </a:lnTo>
                  <a:cubicBezTo>
                    <a:pt x="23157" y="4888"/>
                    <a:pt x="23150" y="4867"/>
                    <a:pt x="23129" y="4846"/>
                  </a:cubicBezTo>
                  <a:lnTo>
                    <a:pt x="26731" y="2745"/>
                  </a:lnTo>
                  <a:cubicBezTo>
                    <a:pt x="26651" y="2611"/>
                    <a:pt x="25063" y="0"/>
                    <a:pt x="21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1"/>
            <p:cNvSpPr/>
            <p:nvPr/>
          </p:nvSpPr>
          <p:spPr>
            <a:xfrm>
              <a:off x="4544388" y="4289794"/>
              <a:ext cx="213858" cy="303314"/>
            </a:xfrm>
            <a:custGeom>
              <a:rect b="b" l="l" r="r" t="t"/>
              <a:pathLst>
                <a:path extrusionOk="0" h="14478" w="10208">
                  <a:moveTo>
                    <a:pt x="0" y="0"/>
                  </a:moveTo>
                  <a:lnTo>
                    <a:pt x="601" y="14010"/>
                  </a:lnTo>
                  <a:lnTo>
                    <a:pt x="8173" y="14477"/>
                  </a:lnTo>
                  <a:lnTo>
                    <a:pt x="10208" y="40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p:nvPr/>
          </p:nvSpPr>
          <p:spPr>
            <a:xfrm>
              <a:off x="4715591" y="4298174"/>
              <a:ext cx="60818" cy="294934"/>
            </a:xfrm>
            <a:custGeom>
              <a:rect b="b" l="l" r="r" t="t"/>
              <a:pathLst>
                <a:path extrusionOk="0" h="14078" w="2903">
                  <a:moveTo>
                    <a:pt x="2036" y="0"/>
                  </a:moveTo>
                  <a:lnTo>
                    <a:pt x="1" y="14077"/>
                  </a:lnTo>
                  <a:lnTo>
                    <a:pt x="1802" y="12309"/>
                  </a:lnTo>
                  <a:lnTo>
                    <a:pt x="2903" y="3603"/>
                  </a:lnTo>
                  <a:lnTo>
                    <a:pt x="2036" y="0"/>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p:nvPr/>
          </p:nvSpPr>
          <p:spPr>
            <a:xfrm>
              <a:off x="4715591" y="4298174"/>
              <a:ext cx="60818" cy="294934"/>
            </a:xfrm>
            <a:custGeom>
              <a:rect b="b" l="l" r="r" t="t"/>
              <a:pathLst>
                <a:path extrusionOk="0" h="14078" w="2903">
                  <a:moveTo>
                    <a:pt x="2036" y="0"/>
                  </a:moveTo>
                  <a:lnTo>
                    <a:pt x="1" y="14077"/>
                  </a:lnTo>
                  <a:lnTo>
                    <a:pt x="1802" y="12309"/>
                  </a:lnTo>
                  <a:lnTo>
                    <a:pt x="2903" y="3603"/>
                  </a:lnTo>
                  <a:lnTo>
                    <a:pt x="20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p:nvPr/>
          </p:nvSpPr>
          <p:spPr>
            <a:xfrm>
              <a:off x="5312310" y="3697432"/>
              <a:ext cx="361408" cy="784557"/>
            </a:xfrm>
            <a:custGeom>
              <a:rect b="b" l="l" r="r" t="t"/>
              <a:pathLst>
                <a:path extrusionOk="0" h="37449" w="17251">
                  <a:moveTo>
                    <a:pt x="1335" y="0"/>
                  </a:moveTo>
                  <a:cubicBezTo>
                    <a:pt x="670" y="0"/>
                    <a:pt x="1" y="472"/>
                    <a:pt x="72" y="1356"/>
                  </a:cubicBezTo>
                  <a:cubicBezTo>
                    <a:pt x="105" y="1923"/>
                    <a:pt x="1172" y="15633"/>
                    <a:pt x="2273" y="22171"/>
                  </a:cubicBezTo>
                  <a:cubicBezTo>
                    <a:pt x="2273" y="22238"/>
                    <a:pt x="2306" y="22338"/>
                    <a:pt x="2340" y="22404"/>
                  </a:cubicBezTo>
                  <a:cubicBezTo>
                    <a:pt x="4575" y="28075"/>
                    <a:pt x="10446" y="33913"/>
                    <a:pt x="14782" y="37215"/>
                  </a:cubicBezTo>
                  <a:cubicBezTo>
                    <a:pt x="14982" y="37382"/>
                    <a:pt x="15249" y="37448"/>
                    <a:pt x="15516" y="37448"/>
                  </a:cubicBezTo>
                  <a:lnTo>
                    <a:pt x="15549" y="37448"/>
                  </a:lnTo>
                  <a:cubicBezTo>
                    <a:pt x="16750" y="37448"/>
                    <a:pt x="17250" y="35947"/>
                    <a:pt x="16283" y="35213"/>
                  </a:cubicBezTo>
                  <a:cubicBezTo>
                    <a:pt x="13047" y="32745"/>
                    <a:pt x="6943" y="27108"/>
                    <a:pt x="4708" y="21604"/>
                  </a:cubicBezTo>
                  <a:cubicBezTo>
                    <a:pt x="3641" y="15132"/>
                    <a:pt x="2573" y="1289"/>
                    <a:pt x="2573" y="1156"/>
                  </a:cubicBezTo>
                  <a:cubicBezTo>
                    <a:pt x="2511" y="372"/>
                    <a:pt x="1924" y="0"/>
                    <a:pt x="1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p:nvPr/>
          </p:nvSpPr>
          <p:spPr>
            <a:xfrm>
              <a:off x="5667664" y="4420040"/>
              <a:ext cx="126245" cy="75231"/>
            </a:xfrm>
            <a:custGeom>
              <a:rect b="b" l="l" r="r" t="t"/>
              <a:pathLst>
                <a:path extrusionOk="0" h="3591" w="6026">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5687671" y="4402568"/>
              <a:ext cx="311003" cy="138710"/>
            </a:xfrm>
            <a:custGeom>
              <a:rect b="b" l="l" r="r" t="t"/>
              <a:pathLst>
                <a:path extrusionOk="0" h="6621" w="14845">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5252309" y="3620357"/>
              <a:ext cx="176818" cy="257077"/>
            </a:xfrm>
            <a:custGeom>
              <a:rect b="b" l="l" r="r" t="t"/>
              <a:pathLst>
                <a:path extrusionOk="0" h="12271" w="8440">
                  <a:moveTo>
                    <a:pt x="3767" y="1"/>
                  </a:moveTo>
                  <a:cubicBezTo>
                    <a:pt x="1792" y="1"/>
                    <a:pt x="970" y="2342"/>
                    <a:pt x="500" y="5535"/>
                  </a:cubicBezTo>
                  <a:cubicBezTo>
                    <a:pt x="0" y="8904"/>
                    <a:pt x="100" y="11907"/>
                    <a:pt x="2368" y="12240"/>
                  </a:cubicBezTo>
                  <a:cubicBezTo>
                    <a:pt x="2508" y="12260"/>
                    <a:pt x="2650" y="12270"/>
                    <a:pt x="2793" y="12270"/>
                  </a:cubicBezTo>
                  <a:cubicBezTo>
                    <a:pt x="4998" y="12270"/>
                    <a:pt x="7469" y="9900"/>
                    <a:pt x="7939" y="6736"/>
                  </a:cubicBezTo>
                  <a:cubicBezTo>
                    <a:pt x="8439" y="3367"/>
                    <a:pt x="6471" y="365"/>
                    <a:pt x="4170" y="31"/>
                  </a:cubicBezTo>
                  <a:cubicBezTo>
                    <a:pt x="4030" y="11"/>
                    <a:pt x="3896" y="1"/>
                    <a:pt x="3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p:nvPr/>
          </p:nvSpPr>
          <p:spPr>
            <a:xfrm>
              <a:off x="4406705" y="4491060"/>
              <a:ext cx="48939" cy="82480"/>
            </a:xfrm>
            <a:custGeom>
              <a:rect b="b" l="l" r="r" t="t"/>
              <a:pathLst>
                <a:path extrusionOk="0" h="3937" w="2336">
                  <a:moveTo>
                    <a:pt x="1" y="0"/>
                  </a:moveTo>
                  <a:lnTo>
                    <a:pt x="668" y="1968"/>
                  </a:lnTo>
                  <a:lnTo>
                    <a:pt x="1" y="3936"/>
                  </a:lnTo>
                  <a:lnTo>
                    <a:pt x="1202" y="3936"/>
                  </a:lnTo>
                  <a:lnTo>
                    <a:pt x="2336" y="1968"/>
                  </a:lnTo>
                  <a:lnTo>
                    <a:pt x="12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1"/>
            <p:cNvSpPr/>
            <p:nvPr/>
          </p:nvSpPr>
          <p:spPr>
            <a:xfrm>
              <a:off x="4357095" y="4502939"/>
              <a:ext cx="51034" cy="60106"/>
            </a:xfrm>
            <a:custGeom>
              <a:rect b="b" l="l" r="r" t="t"/>
              <a:pathLst>
                <a:path extrusionOk="0" h="2869" w="2436">
                  <a:moveTo>
                    <a:pt x="534" y="0"/>
                  </a:moveTo>
                  <a:lnTo>
                    <a:pt x="1" y="1568"/>
                  </a:lnTo>
                  <a:lnTo>
                    <a:pt x="868" y="2869"/>
                  </a:lnTo>
                  <a:lnTo>
                    <a:pt x="2436" y="2435"/>
                  </a:lnTo>
                  <a:lnTo>
                    <a:pt x="2436" y="2435"/>
                  </a:lnTo>
                  <a:cubicBezTo>
                    <a:pt x="2414" y="2436"/>
                    <a:pt x="2393" y="2437"/>
                    <a:pt x="2372" y="2437"/>
                  </a:cubicBezTo>
                  <a:cubicBezTo>
                    <a:pt x="1033" y="2437"/>
                    <a:pt x="1022" y="397"/>
                    <a:pt x="2342" y="397"/>
                  </a:cubicBezTo>
                  <a:cubicBezTo>
                    <a:pt x="2373" y="397"/>
                    <a:pt x="2404" y="398"/>
                    <a:pt x="2436" y="400"/>
                  </a:cubicBezTo>
                  <a:lnTo>
                    <a:pt x="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p:nvPr/>
          </p:nvSpPr>
          <p:spPr>
            <a:xfrm>
              <a:off x="4340335" y="4491060"/>
              <a:ext cx="95050" cy="82480"/>
            </a:xfrm>
            <a:custGeom>
              <a:rect b="b" l="l" r="r" t="t"/>
              <a:pathLst>
                <a:path extrusionOk="0" h="3937" w="4537">
                  <a:moveTo>
                    <a:pt x="2255" y="942"/>
                  </a:moveTo>
                  <a:cubicBezTo>
                    <a:pt x="2791" y="942"/>
                    <a:pt x="3302" y="1354"/>
                    <a:pt x="3302" y="1968"/>
                  </a:cubicBezTo>
                  <a:cubicBezTo>
                    <a:pt x="3302" y="2535"/>
                    <a:pt x="2835" y="3002"/>
                    <a:pt x="2268" y="3002"/>
                  </a:cubicBezTo>
                  <a:cubicBezTo>
                    <a:pt x="1368" y="3002"/>
                    <a:pt x="901" y="1901"/>
                    <a:pt x="1534" y="1234"/>
                  </a:cubicBezTo>
                  <a:cubicBezTo>
                    <a:pt x="1747" y="1032"/>
                    <a:pt x="2004" y="942"/>
                    <a:pt x="2255" y="942"/>
                  </a:cubicBezTo>
                  <a:close/>
                  <a:moveTo>
                    <a:pt x="1134" y="0"/>
                  </a:moveTo>
                  <a:lnTo>
                    <a:pt x="0" y="1968"/>
                  </a:lnTo>
                  <a:lnTo>
                    <a:pt x="1134" y="3936"/>
                  </a:lnTo>
                  <a:lnTo>
                    <a:pt x="3402" y="3936"/>
                  </a:lnTo>
                  <a:lnTo>
                    <a:pt x="4537" y="1968"/>
                  </a:lnTo>
                  <a:lnTo>
                    <a:pt x="3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1"/>
            <p:cNvSpPr/>
            <p:nvPr/>
          </p:nvSpPr>
          <p:spPr>
            <a:xfrm>
              <a:off x="6065735" y="4427456"/>
              <a:ext cx="36369" cy="60818"/>
            </a:xfrm>
            <a:custGeom>
              <a:rect b="b" l="l" r="r" t="t"/>
              <a:pathLst>
                <a:path extrusionOk="0" h="2903" w="1736">
                  <a:moveTo>
                    <a:pt x="835" y="1"/>
                  </a:moveTo>
                  <a:lnTo>
                    <a:pt x="1" y="1468"/>
                  </a:lnTo>
                  <a:lnTo>
                    <a:pt x="835" y="2903"/>
                  </a:lnTo>
                  <a:lnTo>
                    <a:pt x="1735" y="2903"/>
                  </a:lnTo>
                  <a:lnTo>
                    <a:pt x="1202" y="1468"/>
                  </a:lnTo>
                  <a:lnTo>
                    <a:pt x="1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6100680" y="4436548"/>
              <a:ext cx="37752" cy="44037"/>
            </a:xfrm>
            <a:custGeom>
              <a:rect b="b" l="l" r="r" t="t"/>
              <a:pathLst>
                <a:path extrusionOk="0" h="2102" w="1802">
                  <a:moveTo>
                    <a:pt x="1435" y="0"/>
                  </a:moveTo>
                  <a:lnTo>
                    <a:pt x="1" y="267"/>
                  </a:lnTo>
                  <a:cubicBezTo>
                    <a:pt x="22" y="266"/>
                    <a:pt x="42" y="265"/>
                    <a:pt x="62" y="265"/>
                  </a:cubicBezTo>
                  <a:cubicBezTo>
                    <a:pt x="1038" y="265"/>
                    <a:pt x="1048" y="1772"/>
                    <a:pt x="91" y="1772"/>
                  </a:cubicBezTo>
                  <a:cubicBezTo>
                    <a:pt x="62" y="1772"/>
                    <a:pt x="32" y="1771"/>
                    <a:pt x="1" y="1768"/>
                  </a:cubicBezTo>
                  <a:lnTo>
                    <a:pt x="1" y="1768"/>
                  </a:lnTo>
                  <a:lnTo>
                    <a:pt x="1168" y="2102"/>
                  </a:lnTo>
                  <a:lnTo>
                    <a:pt x="1802" y="1134"/>
                  </a:lnTo>
                  <a:lnTo>
                    <a:pt x="1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6080421" y="4427456"/>
              <a:ext cx="69910" cy="60818"/>
            </a:xfrm>
            <a:custGeom>
              <a:rect b="b" l="l" r="r" t="t"/>
              <a:pathLst>
                <a:path extrusionOk="0" h="2903" w="3337">
                  <a:moveTo>
                    <a:pt x="1670" y="695"/>
                  </a:moveTo>
                  <a:cubicBezTo>
                    <a:pt x="1857" y="695"/>
                    <a:pt x="2048" y="769"/>
                    <a:pt x="2202" y="935"/>
                  </a:cubicBezTo>
                  <a:cubicBezTo>
                    <a:pt x="2702" y="1402"/>
                    <a:pt x="2335" y="2202"/>
                    <a:pt x="1668" y="2202"/>
                  </a:cubicBezTo>
                  <a:cubicBezTo>
                    <a:pt x="1268" y="2202"/>
                    <a:pt x="901" y="1869"/>
                    <a:pt x="934" y="1468"/>
                  </a:cubicBezTo>
                  <a:cubicBezTo>
                    <a:pt x="934" y="999"/>
                    <a:pt x="1293" y="695"/>
                    <a:pt x="1670" y="695"/>
                  </a:cubicBezTo>
                  <a:close/>
                  <a:moveTo>
                    <a:pt x="834" y="1"/>
                  </a:moveTo>
                  <a:lnTo>
                    <a:pt x="0" y="1468"/>
                  </a:lnTo>
                  <a:lnTo>
                    <a:pt x="834" y="2903"/>
                  </a:lnTo>
                  <a:lnTo>
                    <a:pt x="2502" y="2903"/>
                  </a:lnTo>
                  <a:lnTo>
                    <a:pt x="3336" y="1468"/>
                  </a:lnTo>
                  <a:lnTo>
                    <a:pt x="2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5410230" y="4491752"/>
              <a:ext cx="76907" cy="37061"/>
            </a:xfrm>
            <a:custGeom>
              <a:rect b="b" l="l" r="r" t="t"/>
              <a:pathLst>
                <a:path extrusionOk="0" h="1769" w="3671">
                  <a:moveTo>
                    <a:pt x="901" y="0"/>
                  </a:moveTo>
                  <a:cubicBezTo>
                    <a:pt x="401" y="0"/>
                    <a:pt x="1" y="401"/>
                    <a:pt x="1" y="901"/>
                  </a:cubicBezTo>
                  <a:cubicBezTo>
                    <a:pt x="1" y="1368"/>
                    <a:pt x="401" y="1768"/>
                    <a:pt x="901" y="1768"/>
                  </a:cubicBezTo>
                  <a:lnTo>
                    <a:pt x="2769" y="1768"/>
                  </a:lnTo>
                  <a:cubicBezTo>
                    <a:pt x="3270" y="1768"/>
                    <a:pt x="3670" y="1368"/>
                    <a:pt x="3670" y="901"/>
                  </a:cubicBezTo>
                  <a:cubicBezTo>
                    <a:pt x="3670" y="401"/>
                    <a:pt x="3270" y="0"/>
                    <a:pt x="2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5355027" y="4473504"/>
              <a:ext cx="90357" cy="78060"/>
            </a:xfrm>
            <a:custGeom>
              <a:rect b="b" l="l" r="r" t="t"/>
              <a:pathLst>
                <a:path extrusionOk="0" h="3726" w="4313">
                  <a:moveTo>
                    <a:pt x="2116" y="0"/>
                  </a:moveTo>
                  <a:cubicBezTo>
                    <a:pt x="1484" y="0"/>
                    <a:pt x="852" y="315"/>
                    <a:pt x="501" y="972"/>
                  </a:cubicBezTo>
                  <a:cubicBezTo>
                    <a:pt x="1" y="1906"/>
                    <a:pt x="368" y="3040"/>
                    <a:pt x="1335" y="3540"/>
                  </a:cubicBezTo>
                  <a:cubicBezTo>
                    <a:pt x="1602" y="3667"/>
                    <a:pt x="1873" y="3725"/>
                    <a:pt x="2136" y="3725"/>
                  </a:cubicBezTo>
                  <a:cubicBezTo>
                    <a:pt x="3316" y="3725"/>
                    <a:pt x="4313" y="2554"/>
                    <a:pt x="3903" y="1272"/>
                  </a:cubicBezTo>
                  <a:cubicBezTo>
                    <a:pt x="3614" y="440"/>
                    <a:pt x="2864" y="0"/>
                    <a:pt x="2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5375998" y="4467994"/>
              <a:ext cx="48227" cy="84575"/>
            </a:xfrm>
            <a:custGeom>
              <a:rect b="b" l="l" r="r" t="t"/>
              <a:pathLst>
                <a:path extrusionOk="0" h="4037" w="2302">
                  <a:moveTo>
                    <a:pt x="1802" y="0"/>
                  </a:moveTo>
                  <a:lnTo>
                    <a:pt x="0" y="3803"/>
                  </a:lnTo>
                  <a:lnTo>
                    <a:pt x="501" y="4037"/>
                  </a:lnTo>
                  <a:lnTo>
                    <a:pt x="2302" y="234"/>
                  </a:lnTo>
                  <a:lnTo>
                    <a:pt x="1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2"/>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a:p>
            <a:pPr indent="0" lvl="0" marL="0" rtl="0" algn="l">
              <a:spcBef>
                <a:spcPts val="0"/>
              </a:spcBef>
              <a:spcAft>
                <a:spcPts val="0"/>
              </a:spcAft>
              <a:buNone/>
            </a:pPr>
            <a:r>
              <a:t/>
            </a:r>
            <a:endParaRPr/>
          </a:p>
        </p:txBody>
      </p:sp>
      <p:sp>
        <p:nvSpPr>
          <p:cNvPr id="656" name="Google Shape;656;p42"/>
          <p:cNvSpPr txBox="1"/>
          <p:nvPr/>
        </p:nvSpPr>
        <p:spPr>
          <a:xfrm>
            <a:off x="5981613" y="3744300"/>
            <a:ext cx="2890200" cy="738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1800">
                <a:solidFill>
                  <a:schemeClr val="dk1"/>
                </a:solidFill>
                <a:latin typeface="Poppins"/>
                <a:ea typeface="Poppins"/>
                <a:cs typeface="Poppins"/>
                <a:sym typeface="Poppins"/>
              </a:rPr>
              <a:t>Satisfactory goal achievement</a:t>
            </a:r>
            <a:endParaRPr sz="1800"/>
          </a:p>
        </p:txBody>
      </p:sp>
      <p:sp>
        <p:nvSpPr>
          <p:cNvPr id="657" name="Google Shape;657;p42"/>
          <p:cNvSpPr txBox="1"/>
          <p:nvPr/>
        </p:nvSpPr>
        <p:spPr>
          <a:xfrm>
            <a:off x="3229253" y="3688950"/>
            <a:ext cx="26298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dk1"/>
                </a:solidFill>
                <a:latin typeface="Poppins"/>
                <a:ea typeface="Poppins"/>
                <a:cs typeface="Poppins"/>
                <a:sym typeface="Poppins"/>
              </a:rPr>
              <a:t>Autonomy and </a:t>
            </a:r>
            <a:r>
              <a:rPr lang="en" sz="1800">
                <a:solidFill>
                  <a:schemeClr val="dk1"/>
                </a:solidFill>
                <a:latin typeface="Poppins"/>
                <a:ea typeface="Poppins"/>
                <a:cs typeface="Poppins"/>
                <a:sym typeface="Poppins"/>
              </a:rPr>
              <a:t>obstacle detection </a:t>
            </a:r>
            <a:endParaRPr sz="1800">
              <a:solidFill>
                <a:schemeClr val="dk1"/>
              </a:solidFill>
              <a:latin typeface="Poppins"/>
              <a:ea typeface="Poppins"/>
              <a:cs typeface="Poppins"/>
              <a:sym typeface="Poppins"/>
            </a:endParaRPr>
          </a:p>
        </p:txBody>
      </p:sp>
      <p:sp>
        <p:nvSpPr>
          <p:cNvPr id="658" name="Google Shape;658;p42"/>
          <p:cNvSpPr txBox="1"/>
          <p:nvPr/>
        </p:nvSpPr>
        <p:spPr>
          <a:xfrm>
            <a:off x="322275" y="3688950"/>
            <a:ext cx="27567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dk1"/>
                </a:solidFill>
                <a:latin typeface="Poppins"/>
                <a:ea typeface="Poppins"/>
                <a:cs typeface="Poppins"/>
                <a:sym typeface="Poppins"/>
              </a:rPr>
              <a:t>Time constraints and hardware issues </a:t>
            </a:r>
            <a:endParaRPr sz="1800">
              <a:solidFill>
                <a:schemeClr val="dk1"/>
              </a:solidFill>
              <a:latin typeface="Poppins"/>
              <a:ea typeface="Poppins"/>
              <a:cs typeface="Poppins"/>
              <a:sym typeface="Poppins"/>
            </a:endParaRPr>
          </a:p>
        </p:txBody>
      </p:sp>
      <p:pic>
        <p:nvPicPr>
          <p:cNvPr id="659" name="Google Shape;659;p42"/>
          <p:cNvPicPr preferRelativeResize="0"/>
          <p:nvPr/>
        </p:nvPicPr>
        <p:blipFill rotWithShape="1">
          <a:blip r:embed="rId3">
            <a:alphaModFix/>
          </a:blip>
          <a:srcRect b="12506" l="16927" r="12773" t="12514"/>
          <a:stretch/>
        </p:blipFill>
        <p:spPr>
          <a:xfrm>
            <a:off x="512350" y="1634338"/>
            <a:ext cx="2376526" cy="1901225"/>
          </a:xfrm>
          <a:prstGeom prst="rect">
            <a:avLst/>
          </a:prstGeom>
          <a:noFill/>
          <a:ln>
            <a:noFill/>
          </a:ln>
        </p:spPr>
      </p:pic>
      <p:pic>
        <p:nvPicPr>
          <p:cNvPr id="660" name="Google Shape;660;p42"/>
          <p:cNvPicPr preferRelativeResize="0"/>
          <p:nvPr/>
        </p:nvPicPr>
        <p:blipFill rotWithShape="1">
          <a:blip r:embed="rId4">
            <a:alphaModFix/>
          </a:blip>
          <a:srcRect b="0" l="0" r="3670" t="0"/>
          <a:stretch/>
        </p:blipFill>
        <p:spPr>
          <a:xfrm>
            <a:off x="3367075" y="1661025"/>
            <a:ext cx="2376525" cy="1847850"/>
          </a:xfrm>
          <a:prstGeom prst="rect">
            <a:avLst/>
          </a:prstGeom>
          <a:noFill/>
          <a:ln>
            <a:noFill/>
          </a:ln>
        </p:spPr>
      </p:pic>
      <p:pic>
        <p:nvPicPr>
          <p:cNvPr id="661" name="Google Shape;661;p42"/>
          <p:cNvPicPr preferRelativeResize="0"/>
          <p:nvPr/>
        </p:nvPicPr>
        <p:blipFill rotWithShape="1">
          <a:blip r:embed="rId5">
            <a:alphaModFix/>
          </a:blip>
          <a:srcRect b="2515" l="0" r="0" t="0"/>
          <a:stretch/>
        </p:blipFill>
        <p:spPr>
          <a:xfrm>
            <a:off x="6221800" y="1661025"/>
            <a:ext cx="2409825" cy="1847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 Obstacle avoidance</a:t>
            </a:r>
            <a:endParaRPr/>
          </a:p>
        </p:txBody>
      </p:sp>
      <p:sp>
        <p:nvSpPr>
          <p:cNvPr id="173" name="Google Shape;173;p25"/>
          <p:cNvSpPr txBox="1"/>
          <p:nvPr>
            <p:ph idx="1" type="subTitle"/>
          </p:nvPr>
        </p:nvSpPr>
        <p:spPr>
          <a:xfrm>
            <a:off x="643950" y="1172577"/>
            <a:ext cx="7856100" cy="151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300">
                <a:latin typeface="Poppins"/>
                <a:ea typeface="Poppins"/>
                <a:cs typeface="Poppins"/>
                <a:sym typeface="Poppins"/>
              </a:rPr>
              <a:t>Enabling Duckiebots to detect and navigate around dynamic obstacles like other Duckiebots without clashing, </a:t>
            </a:r>
            <a:r>
              <a:rPr lang="en" sz="2300">
                <a:latin typeface="Poppins"/>
                <a:ea typeface="Poppins"/>
                <a:cs typeface="Poppins"/>
                <a:sym typeface="Poppins"/>
              </a:rPr>
              <a:t>ensuring the safety of the duckietown</a:t>
            </a:r>
            <a:endParaRPr sz="2300">
              <a:latin typeface="Poppins"/>
              <a:ea typeface="Poppins"/>
              <a:cs typeface="Poppins"/>
              <a:sym typeface="Poppins"/>
            </a:endParaRPr>
          </a:p>
        </p:txBody>
      </p:sp>
      <p:pic>
        <p:nvPicPr>
          <p:cNvPr id="174" name="Google Shape;174;p25"/>
          <p:cNvPicPr preferRelativeResize="0"/>
          <p:nvPr/>
        </p:nvPicPr>
        <p:blipFill rotWithShape="1">
          <a:blip r:embed="rId3">
            <a:alphaModFix/>
          </a:blip>
          <a:srcRect b="0" l="41221" r="0" t="0"/>
          <a:stretch/>
        </p:blipFill>
        <p:spPr>
          <a:xfrm>
            <a:off x="1017775" y="2788275"/>
            <a:ext cx="3227901" cy="1722275"/>
          </a:xfrm>
          <a:prstGeom prst="rect">
            <a:avLst/>
          </a:prstGeom>
          <a:noFill/>
          <a:ln>
            <a:noFill/>
          </a:ln>
        </p:spPr>
      </p:pic>
      <p:pic>
        <p:nvPicPr>
          <p:cNvPr id="175" name="Google Shape;175;p25"/>
          <p:cNvPicPr preferRelativeResize="0"/>
          <p:nvPr/>
        </p:nvPicPr>
        <p:blipFill rotWithShape="1">
          <a:blip r:embed="rId4">
            <a:alphaModFix/>
          </a:blip>
          <a:srcRect b="0" l="35530" r="5555" t="0"/>
          <a:stretch/>
        </p:blipFill>
        <p:spPr>
          <a:xfrm>
            <a:off x="4915975" y="2788275"/>
            <a:ext cx="3227900" cy="1722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3"/>
          <p:cNvSpPr txBox="1"/>
          <p:nvPr>
            <p:ph type="title"/>
          </p:nvPr>
        </p:nvSpPr>
        <p:spPr>
          <a:xfrm>
            <a:off x="4769400" y="1432250"/>
            <a:ext cx="3654600" cy="9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Ideas!</a:t>
            </a:r>
            <a:endParaRPr/>
          </a:p>
        </p:txBody>
      </p:sp>
      <p:sp>
        <p:nvSpPr>
          <p:cNvPr id="667" name="Google Shape;667;p43"/>
          <p:cNvSpPr/>
          <p:nvPr/>
        </p:nvSpPr>
        <p:spPr>
          <a:xfrm flipH="1">
            <a:off x="379103" y="922680"/>
            <a:ext cx="4365499" cy="3023397"/>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43"/>
          <p:cNvGrpSpPr/>
          <p:nvPr/>
        </p:nvGrpSpPr>
        <p:grpSpPr>
          <a:xfrm>
            <a:off x="726603" y="798105"/>
            <a:ext cx="3499435" cy="3805921"/>
            <a:chOff x="692685" y="538923"/>
            <a:chExt cx="3737914" cy="4065286"/>
          </a:xfrm>
        </p:grpSpPr>
        <p:sp>
          <p:nvSpPr>
            <p:cNvPr id="669" name="Google Shape;669;p43"/>
            <p:cNvSpPr/>
            <p:nvPr/>
          </p:nvSpPr>
          <p:spPr>
            <a:xfrm flipH="1">
              <a:off x="720026" y="4328225"/>
              <a:ext cx="3710574" cy="275984"/>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flipH="1">
              <a:off x="692685" y="538923"/>
              <a:ext cx="2109125" cy="3927796"/>
            </a:xfrm>
            <a:custGeom>
              <a:rect b="b" l="l" r="r" t="t"/>
              <a:pathLst>
                <a:path extrusionOk="0" h="134364" w="72150">
                  <a:moveTo>
                    <a:pt x="65938" y="0"/>
                  </a:moveTo>
                  <a:cubicBezTo>
                    <a:pt x="65919" y="0"/>
                    <a:pt x="65899" y="1"/>
                    <a:pt x="65880" y="1"/>
                  </a:cubicBezTo>
                  <a:lnTo>
                    <a:pt x="15110" y="1"/>
                  </a:lnTo>
                  <a:cubicBezTo>
                    <a:pt x="11507" y="67"/>
                    <a:pt x="8539" y="2836"/>
                    <a:pt x="8272" y="6439"/>
                  </a:cubicBezTo>
                  <a:lnTo>
                    <a:pt x="299" y="127926"/>
                  </a:lnTo>
                  <a:cubicBezTo>
                    <a:pt x="1" y="131409"/>
                    <a:pt x="2770" y="134364"/>
                    <a:pt x="6245" y="134364"/>
                  </a:cubicBezTo>
                  <a:cubicBezTo>
                    <a:pt x="6265" y="134364"/>
                    <a:pt x="6284" y="134364"/>
                    <a:pt x="6304" y="134364"/>
                  </a:cubicBezTo>
                  <a:lnTo>
                    <a:pt x="57040" y="134364"/>
                  </a:lnTo>
                  <a:cubicBezTo>
                    <a:pt x="60642" y="134297"/>
                    <a:pt x="63645" y="131528"/>
                    <a:pt x="63911" y="127926"/>
                  </a:cubicBezTo>
                  <a:lnTo>
                    <a:pt x="71884" y="6439"/>
                  </a:lnTo>
                  <a:cubicBezTo>
                    <a:pt x="72149" y="2956"/>
                    <a:pt x="69413" y="0"/>
                    <a:pt x="659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flipH="1">
              <a:off x="723905" y="538923"/>
              <a:ext cx="2109096" cy="3927796"/>
            </a:xfrm>
            <a:custGeom>
              <a:rect b="b" l="l" r="r" t="t"/>
              <a:pathLst>
                <a:path extrusionOk="0" h="134364" w="72149">
                  <a:moveTo>
                    <a:pt x="65905" y="0"/>
                  </a:moveTo>
                  <a:cubicBezTo>
                    <a:pt x="65885" y="0"/>
                    <a:pt x="65865" y="1"/>
                    <a:pt x="65846" y="1"/>
                  </a:cubicBezTo>
                  <a:lnTo>
                    <a:pt x="15110" y="1"/>
                  </a:lnTo>
                  <a:cubicBezTo>
                    <a:pt x="11507" y="67"/>
                    <a:pt x="8538" y="2836"/>
                    <a:pt x="8238" y="6439"/>
                  </a:cubicBezTo>
                  <a:lnTo>
                    <a:pt x="266" y="127926"/>
                  </a:lnTo>
                  <a:cubicBezTo>
                    <a:pt x="0" y="131409"/>
                    <a:pt x="2737" y="134364"/>
                    <a:pt x="6244" y="134364"/>
                  </a:cubicBezTo>
                  <a:cubicBezTo>
                    <a:pt x="6264" y="134364"/>
                    <a:pt x="6284" y="134364"/>
                    <a:pt x="6303" y="134364"/>
                  </a:cubicBezTo>
                  <a:lnTo>
                    <a:pt x="57039" y="134364"/>
                  </a:lnTo>
                  <a:cubicBezTo>
                    <a:pt x="60642" y="134297"/>
                    <a:pt x="63611" y="131528"/>
                    <a:pt x="63911" y="127926"/>
                  </a:cubicBezTo>
                  <a:lnTo>
                    <a:pt x="71883" y="6439"/>
                  </a:lnTo>
                  <a:cubicBezTo>
                    <a:pt x="72149" y="2956"/>
                    <a:pt x="69412" y="0"/>
                    <a:pt x="65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flipH="1">
              <a:off x="753109" y="759307"/>
              <a:ext cx="2050689" cy="3492874"/>
            </a:xfrm>
            <a:custGeom>
              <a:rect b="b" l="l" r="r" t="t"/>
              <a:pathLst>
                <a:path extrusionOk="0" h="119486" w="70151">
                  <a:moveTo>
                    <a:pt x="9007" y="0"/>
                  </a:moveTo>
                  <a:cubicBezTo>
                    <a:pt x="8340" y="0"/>
                    <a:pt x="7773" y="534"/>
                    <a:pt x="7739" y="1235"/>
                  </a:cubicBezTo>
                  <a:lnTo>
                    <a:pt x="67" y="118085"/>
                  </a:lnTo>
                  <a:cubicBezTo>
                    <a:pt x="0" y="118852"/>
                    <a:pt x="601" y="119486"/>
                    <a:pt x="1368" y="119486"/>
                  </a:cubicBezTo>
                  <a:lnTo>
                    <a:pt x="61111" y="119486"/>
                  </a:lnTo>
                  <a:cubicBezTo>
                    <a:pt x="61811" y="119486"/>
                    <a:pt x="62378" y="118952"/>
                    <a:pt x="62412" y="118285"/>
                  </a:cubicBezTo>
                  <a:lnTo>
                    <a:pt x="70084" y="1401"/>
                  </a:lnTo>
                  <a:cubicBezTo>
                    <a:pt x="70151" y="634"/>
                    <a:pt x="69550" y="0"/>
                    <a:pt x="68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flipH="1">
              <a:off x="1717489" y="3861138"/>
              <a:ext cx="170542" cy="324393"/>
            </a:xfrm>
            <a:custGeom>
              <a:rect b="b" l="l" r="r" t="t"/>
              <a:pathLst>
                <a:path extrusionOk="0" h="11097" w="5834">
                  <a:moveTo>
                    <a:pt x="2097" y="1"/>
                  </a:moveTo>
                  <a:cubicBezTo>
                    <a:pt x="1630" y="168"/>
                    <a:pt x="1197" y="401"/>
                    <a:pt x="796" y="635"/>
                  </a:cubicBezTo>
                  <a:cubicBezTo>
                    <a:pt x="769" y="632"/>
                    <a:pt x="741" y="631"/>
                    <a:pt x="714" y="631"/>
                  </a:cubicBezTo>
                  <a:cubicBezTo>
                    <a:pt x="318" y="631"/>
                    <a:pt x="0" y="854"/>
                    <a:pt x="63" y="1135"/>
                  </a:cubicBezTo>
                  <a:cubicBezTo>
                    <a:pt x="296" y="2402"/>
                    <a:pt x="563" y="3303"/>
                    <a:pt x="896" y="4871"/>
                  </a:cubicBezTo>
                  <a:cubicBezTo>
                    <a:pt x="1063" y="5838"/>
                    <a:pt x="763" y="7673"/>
                    <a:pt x="1530" y="10108"/>
                  </a:cubicBezTo>
                  <a:cubicBezTo>
                    <a:pt x="1727" y="10747"/>
                    <a:pt x="2278" y="11097"/>
                    <a:pt x="2906" y="11097"/>
                  </a:cubicBezTo>
                  <a:cubicBezTo>
                    <a:pt x="3557" y="11097"/>
                    <a:pt x="4290" y="10722"/>
                    <a:pt x="4799" y="9908"/>
                  </a:cubicBezTo>
                  <a:cubicBezTo>
                    <a:pt x="5833" y="8307"/>
                    <a:pt x="5133" y="6205"/>
                    <a:pt x="4833" y="4237"/>
                  </a:cubicBezTo>
                  <a:cubicBezTo>
                    <a:pt x="4632" y="2803"/>
                    <a:pt x="5500" y="1935"/>
                    <a:pt x="5500" y="1068"/>
                  </a:cubicBezTo>
                  <a:lnTo>
                    <a:pt x="5500" y="1068"/>
                  </a:lnTo>
                  <a:cubicBezTo>
                    <a:pt x="5236" y="1138"/>
                    <a:pt x="4960" y="1172"/>
                    <a:pt x="4685" y="1172"/>
                  </a:cubicBezTo>
                  <a:cubicBezTo>
                    <a:pt x="4300" y="1172"/>
                    <a:pt x="3915" y="1104"/>
                    <a:pt x="3565" y="968"/>
                  </a:cubicBezTo>
                  <a:cubicBezTo>
                    <a:pt x="2998" y="768"/>
                    <a:pt x="2498" y="434"/>
                    <a:pt x="2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flipH="1">
              <a:off x="784300" y="758342"/>
              <a:ext cx="1077539" cy="3415847"/>
            </a:xfrm>
            <a:custGeom>
              <a:rect b="b" l="l" r="r" t="t"/>
              <a:pathLst>
                <a:path extrusionOk="0" h="116851" w="36861">
                  <a:moveTo>
                    <a:pt x="23751" y="3469"/>
                  </a:moveTo>
                  <a:cubicBezTo>
                    <a:pt x="23984" y="4036"/>
                    <a:pt x="24418" y="4503"/>
                    <a:pt x="24985" y="4770"/>
                  </a:cubicBezTo>
                  <a:cubicBezTo>
                    <a:pt x="25052" y="5504"/>
                    <a:pt x="25052" y="6238"/>
                    <a:pt x="24985" y="6972"/>
                  </a:cubicBezTo>
                  <a:cubicBezTo>
                    <a:pt x="24018" y="6171"/>
                    <a:pt x="23517" y="4937"/>
                    <a:pt x="23717" y="3703"/>
                  </a:cubicBezTo>
                  <a:cubicBezTo>
                    <a:pt x="23717" y="3636"/>
                    <a:pt x="23717" y="3536"/>
                    <a:pt x="23751" y="3469"/>
                  </a:cubicBezTo>
                  <a:close/>
                  <a:moveTo>
                    <a:pt x="23551" y="2969"/>
                  </a:moveTo>
                  <a:cubicBezTo>
                    <a:pt x="23551" y="3002"/>
                    <a:pt x="23551" y="3036"/>
                    <a:pt x="23584" y="3069"/>
                  </a:cubicBezTo>
                  <a:cubicBezTo>
                    <a:pt x="23517" y="3236"/>
                    <a:pt x="23451" y="3436"/>
                    <a:pt x="23417" y="3636"/>
                  </a:cubicBezTo>
                  <a:cubicBezTo>
                    <a:pt x="23250" y="5037"/>
                    <a:pt x="23817" y="6438"/>
                    <a:pt x="24985" y="7305"/>
                  </a:cubicBezTo>
                  <a:cubicBezTo>
                    <a:pt x="24952" y="7739"/>
                    <a:pt x="24885" y="8139"/>
                    <a:pt x="24852" y="8540"/>
                  </a:cubicBezTo>
                  <a:cubicBezTo>
                    <a:pt x="24051" y="8206"/>
                    <a:pt x="23417" y="7606"/>
                    <a:pt x="23017" y="6872"/>
                  </a:cubicBezTo>
                  <a:cubicBezTo>
                    <a:pt x="22583" y="6104"/>
                    <a:pt x="22483" y="5170"/>
                    <a:pt x="22717" y="4337"/>
                  </a:cubicBezTo>
                  <a:cubicBezTo>
                    <a:pt x="22850" y="3803"/>
                    <a:pt x="23150" y="3336"/>
                    <a:pt x="23551" y="2969"/>
                  </a:cubicBezTo>
                  <a:close/>
                  <a:moveTo>
                    <a:pt x="22583" y="0"/>
                  </a:moveTo>
                  <a:cubicBezTo>
                    <a:pt x="22650" y="934"/>
                    <a:pt x="22950" y="1835"/>
                    <a:pt x="23451" y="2602"/>
                  </a:cubicBezTo>
                  <a:cubicBezTo>
                    <a:pt x="22950" y="3036"/>
                    <a:pt x="22617" y="3569"/>
                    <a:pt x="22450" y="4203"/>
                  </a:cubicBezTo>
                  <a:cubicBezTo>
                    <a:pt x="22183" y="5104"/>
                    <a:pt x="22316" y="6104"/>
                    <a:pt x="22783" y="6938"/>
                  </a:cubicBezTo>
                  <a:cubicBezTo>
                    <a:pt x="23217" y="7772"/>
                    <a:pt x="23951" y="8406"/>
                    <a:pt x="24785" y="8773"/>
                  </a:cubicBezTo>
                  <a:cubicBezTo>
                    <a:pt x="24585" y="9974"/>
                    <a:pt x="24151" y="10975"/>
                    <a:pt x="23417" y="11508"/>
                  </a:cubicBezTo>
                  <a:cubicBezTo>
                    <a:pt x="22917" y="11442"/>
                    <a:pt x="22416" y="11408"/>
                    <a:pt x="21916" y="11375"/>
                  </a:cubicBezTo>
                  <a:cubicBezTo>
                    <a:pt x="21516" y="11342"/>
                    <a:pt x="21116" y="11308"/>
                    <a:pt x="20749" y="11308"/>
                  </a:cubicBezTo>
                  <a:cubicBezTo>
                    <a:pt x="20660" y="11300"/>
                    <a:pt x="20572" y="11296"/>
                    <a:pt x="20485" y="11296"/>
                  </a:cubicBezTo>
                  <a:cubicBezTo>
                    <a:pt x="19480" y="11296"/>
                    <a:pt x="18532" y="11817"/>
                    <a:pt x="17980" y="12676"/>
                  </a:cubicBezTo>
                  <a:cubicBezTo>
                    <a:pt x="17780" y="12743"/>
                    <a:pt x="17546" y="12876"/>
                    <a:pt x="17380" y="13009"/>
                  </a:cubicBezTo>
                  <a:cubicBezTo>
                    <a:pt x="16846" y="13443"/>
                    <a:pt x="16412" y="13777"/>
                    <a:pt x="15945" y="14210"/>
                  </a:cubicBezTo>
                  <a:cubicBezTo>
                    <a:pt x="15512" y="14611"/>
                    <a:pt x="15045" y="15011"/>
                    <a:pt x="14611" y="15411"/>
                  </a:cubicBezTo>
                  <a:cubicBezTo>
                    <a:pt x="13744" y="16245"/>
                    <a:pt x="12910" y="17112"/>
                    <a:pt x="12109" y="18013"/>
                  </a:cubicBezTo>
                  <a:cubicBezTo>
                    <a:pt x="10708" y="19547"/>
                    <a:pt x="9441" y="21249"/>
                    <a:pt x="8373" y="23050"/>
                  </a:cubicBezTo>
                  <a:cubicBezTo>
                    <a:pt x="7773" y="23183"/>
                    <a:pt x="7139" y="23984"/>
                    <a:pt x="6772" y="25118"/>
                  </a:cubicBezTo>
                  <a:cubicBezTo>
                    <a:pt x="6405" y="26319"/>
                    <a:pt x="6472" y="27486"/>
                    <a:pt x="6905" y="27953"/>
                  </a:cubicBezTo>
                  <a:cubicBezTo>
                    <a:pt x="6905" y="28087"/>
                    <a:pt x="6905" y="28254"/>
                    <a:pt x="6905" y="28420"/>
                  </a:cubicBezTo>
                  <a:cubicBezTo>
                    <a:pt x="6872" y="29721"/>
                    <a:pt x="6939" y="30989"/>
                    <a:pt x="7072" y="32290"/>
                  </a:cubicBezTo>
                  <a:cubicBezTo>
                    <a:pt x="7272" y="34525"/>
                    <a:pt x="7673" y="36760"/>
                    <a:pt x="8173" y="38995"/>
                  </a:cubicBezTo>
                  <a:cubicBezTo>
                    <a:pt x="7939" y="39262"/>
                    <a:pt x="7806" y="39628"/>
                    <a:pt x="7806" y="39995"/>
                  </a:cubicBezTo>
                  <a:cubicBezTo>
                    <a:pt x="7839" y="40696"/>
                    <a:pt x="7906" y="41396"/>
                    <a:pt x="8106" y="42097"/>
                  </a:cubicBezTo>
                  <a:lnTo>
                    <a:pt x="8507" y="44765"/>
                  </a:lnTo>
                  <a:lnTo>
                    <a:pt x="12209" y="44866"/>
                  </a:lnTo>
                  <a:lnTo>
                    <a:pt x="12543" y="42030"/>
                  </a:lnTo>
                  <a:lnTo>
                    <a:pt x="11242" y="39495"/>
                  </a:lnTo>
                  <a:cubicBezTo>
                    <a:pt x="11175" y="39362"/>
                    <a:pt x="11075" y="39195"/>
                    <a:pt x="10942" y="39095"/>
                  </a:cubicBezTo>
                  <a:cubicBezTo>
                    <a:pt x="10942" y="36893"/>
                    <a:pt x="10942" y="34692"/>
                    <a:pt x="11042" y="32557"/>
                  </a:cubicBezTo>
                  <a:cubicBezTo>
                    <a:pt x="11075" y="31389"/>
                    <a:pt x="11175" y="30255"/>
                    <a:pt x="11309" y="29188"/>
                  </a:cubicBezTo>
                  <a:cubicBezTo>
                    <a:pt x="11375" y="28687"/>
                    <a:pt x="11475" y="28187"/>
                    <a:pt x="11609" y="27687"/>
                  </a:cubicBezTo>
                  <a:cubicBezTo>
                    <a:pt x="11675" y="27486"/>
                    <a:pt x="11742" y="27286"/>
                    <a:pt x="11809" y="27120"/>
                  </a:cubicBezTo>
                  <a:cubicBezTo>
                    <a:pt x="11842" y="27019"/>
                    <a:pt x="11876" y="26953"/>
                    <a:pt x="11909" y="26886"/>
                  </a:cubicBezTo>
                  <a:lnTo>
                    <a:pt x="11942" y="26819"/>
                  </a:lnTo>
                  <a:lnTo>
                    <a:pt x="11976" y="26786"/>
                  </a:lnTo>
                  <a:lnTo>
                    <a:pt x="12009" y="26719"/>
                  </a:lnTo>
                  <a:cubicBezTo>
                    <a:pt x="12609" y="25819"/>
                    <a:pt x="13243" y="24985"/>
                    <a:pt x="13910" y="24184"/>
                  </a:cubicBezTo>
                  <a:cubicBezTo>
                    <a:pt x="14611" y="23350"/>
                    <a:pt x="15345" y="22550"/>
                    <a:pt x="16112" y="21749"/>
                  </a:cubicBezTo>
                  <a:lnTo>
                    <a:pt x="17780" y="20081"/>
                  </a:lnTo>
                  <a:lnTo>
                    <a:pt x="17780" y="20515"/>
                  </a:lnTo>
                  <a:lnTo>
                    <a:pt x="17780" y="21115"/>
                  </a:lnTo>
                  <a:lnTo>
                    <a:pt x="17780" y="22783"/>
                  </a:lnTo>
                  <a:lnTo>
                    <a:pt x="17780" y="22917"/>
                  </a:lnTo>
                  <a:cubicBezTo>
                    <a:pt x="17780" y="23450"/>
                    <a:pt x="17746" y="23984"/>
                    <a:pt x="17713" y="24518"/>
                  </a:cubicBezTo>
                  <a:cubicBezTo>
                    <a:pt x="17646" y="26586"/>
                    <a:pt x="17546" y="28587"/>
                    <a:pt x="17380" y="30422"/>
                  </a:cubicBezTo>
                  <a:cubicBezTo>
                    <a:pt x="17246" y="32023"/>
                    <a:pt x="17079" y="33524"/>
                    <a:pt x="16913" y="34858"/>
                  </a:cubicBezTo>
                  <a:cubicBezTo>
                    <a:pt x="16746" y="36560"/>
                    <a:pt x="17246" y="38261"/>
                    <a:pt x="18347" y="39628"/>
                  </a:cubicBezTo>
                  <a:cubicBezTo>
                    <a:pt x="17646" y="40763"/>
                    <a:pt x="17313" y="42064"/>
                    <a:pt x="17313" y="43398"/>
                  </a:cubicBezTo>
                  <a:cubicBezTo>
                    <a:pt x="15912" y="44098"/>
                    <a:pt x="14911" y="45433"/>
                    <a:pt x="14644" y="46967"/>
                  </a:cubicBezTo>
                  <a:cubicBezTo>
                    <a:pt x="13277" y="53772"/>
                    <a:pt x="10775" y="65781"/>
                    <a:pt x="8240" y="74387"/>
                  </a:cubicBezTo>
                  <a:cubicBezTo>
                    <a:pt x="7372" y="74854"/>
                    <a:pt x="6705" y="75588"/>
                    <a:pt x="6338" y="76488"/>
                  </a:cubicBezTo>
                  <a:cubicBezTo>
                    <a:pt x="5838" y="77656"/>
                    <a:pt x="5838" y="78957"/>
                    <a:pt x="6305" y="80124"/>
                  </a:cubicBezTo>
                  <a:cubicBezTo>
                    <a:pt x="3536" y="87196"/>
                    <a:pt x="1435" y="97837"/>
                    <a:pt x="234" y="102940"/>
                  </a:cubicBezTo>
                  <a:cubicBezTo>
                    <a:pt x="0" y="104108"/>
                    <a:pt x="367" y="105309"/>
                    <a:pt x="1201" y="106176"/>
                  </a:cubicBezTo>
                  <a:cubicBezTo>
                    <a:pt x="1602" y="106576"/>
                    <a:pt x="2102" y="106910"/>
                    <a:pt x="2636" y="107110"/>
                  </a:cubicBezTo>
                  <a:cubicBezTo>
                    <a:pt x="3005" y="107246"/>
                    <a:pt x="3386" y="107314"/>
                    <a:pt x="3766" y="107314"/>
                  </a:cubicBezTo>
                  <a:cubicBezTo>
                    <a:pt x="4036" y="107314"/>
                    <a:pt x="4306" y="107280"/>
                    <a:pt x="4570" y="107210"/>
                  </a:cubicBezTo>
                  <a:cubicBezTo>
                    <a:pt x="5571" y="107010"/>
                    <a:pt x="6372" y="106276"/>
                    <a:pt x="6705" y="105342"/>
                  </a:cubicBezTo>
                  <a:cubicBezTo>
                    <a:pt x="8473" y="100339"/>
                    <a:pt x="11275" y="91366"/>
                    <a:pt x="14778" y="84094"/>
                  </a:cubicBezTo>
                  <a:cubicBezTo>
                    <a:pt x="16079" y="83793"/>
                    <a:pt x="17179" y="82859"/>
                    <a:pt x="17680" y="81625"/>
                  </a:cubicBezTo>
                  <a:cubicBezTo>
                    <a:pt x="18280" y="80258"/>
                    <a:pt x="18180" y="78690"/>
                    <a:pt x="17446" y="77422"/>
                  </a:cubicBezTo>
                  <a:cubicBezTo>
                    <a:pt x="19748" y="70851"/>
                    <a:pt x="22717" y="60977"/>
                    <a:pt x="24852" y="53805"/>
                  </a:cubicBezTo>
                  <a:cubicBezTo>
                    <a:pt x="24952" y="54606"/>
                    <a:pt x="25052" y="55406"/>
                    <a:pt x="25152" y="56274"/>
                  </a:cubicBezTo>
                  <a:cubicBezTo>
                    <a:pt x="25152" y="56340"/>
                    <a:pt x="25152" y="56441"/>
                    <a:pt x="25185" y="56541"/>
                  </a:cubicBezTo>
                  <a:cubicBezTo>
                    <a:pt x="25218" y="56974"/>
                    <a:pt x="25285" y="57441"/>
                    <a:pt x="25352" y="57908"/>
                  </a:cubicBezTo>
                  <a:lnTo>
                    <a:pt x="25352" y="58108"/>
                  </a:lnTo>
                  <a:cubicBezTo>
                    <a:pt x="25385" y="58575"/>
                    <a:pt x="25452" y="59076"/>
                    <a:pt x="25519" y="59543"/>
                  </a:cubicBezTo>
                  <a:cubicBezTo>
                    <a:pt x="25986" y="63579"/>
                    <a:pt x="26453" y="67949"/>
                    <a:pt x="26786" y="72052"/>
                  </a:cubicBezTo>
                  <a:cubicBezTo>
                    <a:pt x="27053" y="75187"/>
                    <a:pt x="27487" y="78189"/>
                    <a:pt x="27787" y="80825"/>
                  </a:cubicBezTo>
                  <a:cubicBezTo>
                    <a:pt x="27220" y="81492"/>
                    <a:pt x="26853" y="82292"/>
                    <a:pt x="26753" y="83160"/>
                  </a:cubicBezTo>
                  <a:cubicBezTo>
                    <a:pt x="26553" y="84694"/>
                    <a:pt x="27053" y="86228"/>
                    <a:pt x="28121" y="87296"/>
                  </a:cubicBezTo>
                  <a:cubicBezTo>
                    <a:pt x="28287" y="96636"/>
                    <a:pt x="29221" y="109378"/>
                    <a:pt x="29688" y="115249"/>
                  </a:cubicBezTo>
                  <a:cubicBezTo>
                    <a:pt x="29755" y="115816"/>
                    <a:pt x="29955" y="116383"/>
                    <a:pt x="30255" y="116850"/>
                  </a:cubicBezTo>
                  <a:lnTo>
                    <a:pt x="34859" y="47534"/>
                  </a:lnTo>
                  <a:cubicBezTo>
                    <a:pt x="34525" y="47100"/>
                    <a:pt x="34125" y="46700"/>
                    <a:pt x="33691" y="46333"/>
                  </a:cubicBezTo>
                  <a:cubicBezTo>
                    <a:pt x="33825" y="45633"/>
                    <a:pt x="33858" y="44932"/>
                    <a:pt x="33791" y="44232"/>
                  </a:cubicBezTo>
                  <a:cubicBezTo>
                    <a:pt x="33725" y="43698"/>
                    <a:pt x="33624" y="43198"/>
                    <a:pt x="33491" y="42664"/>
                  </a:cubicBezTo>
                  <a:cubicBezTo>
                    <a:pt x="34192" y="42264"/>
                    <a:pt x="34825" y="41663"/>
                    <a:pt x="35259" y="40996"/>
                  </a:cubicBezTo>
                  <a:lnTo>
                    <a:pt x="36860" y="16579"/>
                  </a:lnTo>
                  <a:cubicBezTo>
                    <a:pt x="36226" y="15078"/>
                    <a:pt x="34959" y="13943"/>
                    <a:pt x="33391" y="13410"/>
                  </a:cubicBezTo>
                  <a:cubicBezTo>
                    <a:pt x="33057" y="13310"/>
                    <a:pt x="32657" y="13176"/>
                    <a:pt x="32290" y="13076"/>
                  </a:cubicBezTo>
                  <a:cubicBezTo>
                    <a:pt x="31957" y="12976"/>
                    <a:pt x="31656" y="12909"/>
                    <a:pt x="31323" y="12809"/>
                  </a:cubicBezTo>
                  <a:cubicBezTo>
                    <a:pt x="29188" y="11942"/>
                    <a:pt x="28821" y="10541"/>
                    <a:pt x="29055" y="9073"/>
                  </a:cubicBezTo>
                  <a:cubicBezTo>
                    <a:pt x="29088" y="8873"/>
                    <a:pt x="29121" y="8706"/>
                    <a:pt x="29155" y="8506"/>
                  </a:cubicBezTo>
                  <a:lnTo>
                    <a:pt x="29221" y="8306"/>
                  </a:lnTo>
                  <a:cubicBezTo>
                    <a:pt x="29470" y="8349"/>
                    <a:pt x="29717" y="8370"/>
                    <a:pt x="29962" y="8370"/>
                  </a:cubicBezTo>
                  <a:cubicBezTo>
                    <a:pt x="31785" y="8370"/>
                    <a:pt x="33437" y="7202"/>
                    <a:pt x="34025" y="5437"/>
                  </a:cubicBezTo>
                  <a:cubicBezTo>
                    <a:pt x="34558" y="3669"/>
                    <a:pt x="34692" y="1801"/>
                    <a:pt x="3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flipH="1">
              <a:off x="1454221" y="625714"/>
              <a:ext cx="405659" cy="45866"/>
            </a:xfrm>
            <a:custGeom>
              <a:rect b="b" l="l" r="r" t="t"/>
              <a:pathLst>
                <a:path extrusionOk="0" h="1569" w="13877">
                  <a:moveTo>
                    <a:pt x="901" y="1"/>
                  </a:moveTo>
                  <a:cubicBezTo>
                    <a:pt x="434" y="1"/>
                    <a:pt x="67" y="334"/>
                    <a:pt x="34" y="801"/>
                  </a:cubicBezTo>
                  <a:cubicBezTo>
                    <a:pt x="0" y="1201"/>
                    <a:pt x="334" y="1568"/>
                    <a:pt x="767" y="1568"/>
                  </a:cubicBezTo>
                  <a:lnTo>
                    <a:pt x="13043" y="1568"/>
                  </a:lnTo>
                  <a:cubicBezTo>
                    <a:pt x="13476" y="1568"/>
                    <a:pt x="13843" y="1235"/>
                    <a:pt x="13877" y="801"/>
                  </a:cubicBezTo>
                  <a:cubicBezTo>
                    <a:pt x="13877" y="367"/>
                    <a:pt x="13543" y="1"/>
                    <a:pt x="13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flipH="1">
              <a:off x="3254271" y="1181015"/>
              <a:ext cx="524840" cy="875689"/>
            </a:xfrm>
            <a:custGeom>
              <a:rect b="b" l="l" r="r" t="t"/>
              <a:pathLst>
                <a:path extrusionOk="0" h="29956" w="17954">
                  <a:moveTo>
                    <a:pt x="15182" y="0"/>
                  </a:moveTo>
                  <a:cubicBezTo>
                    <a:pt x="13876" y="0"/>
                    <a:pt x="12771" y="985"/>
                    <a:pt x="12616" y="2286"/>
                  </a:cubicBezTo>
                  <a:lnTo>
                    <a:pt x="12616" y="2320"/>
                  </a:lnTo>
                  <a:cubicBezTo>
                    <a:pt x="12316" y="4822"/>
                    <a:pt x="11983" y="7357"/>
                    <a:pt x="11649" y="9859"/>
                  </a:cubicBezTo>
                  <a:cubicBezTo>
                    <a:pt x="11449" y="11093"/>
                    <a:pt x="11249" y="12327"/>
                    <a:pt x="11049" y="13561"/>
                  </a:cubicBezTo>
                  <a:cubicBezTo>
                    <a:pt x="10848" y="14729"/>
                    <a:pt x="10582" y="15863"/>
                    <a:pt x="10248" y="16997"/>
                  </a:cubicBezTo>
                  <a:cubicBezTo>
                    <a:pt x="10148" y="17264"/>
                    <a:pt x="10081" y="17497"/>
                    <a:pt x="9981" y="17697"/>
                  </a:cubicBezTo>
                  <a:cubicBezTo>
                    <a:pt x="9914" y="17864"/>
                    <a:pt x="9848" y="18031"/>
                    <a:pt x="9748" y="18198"/>
                  </a:cubicBezTo>
                  <a:cubicBezTo>
                    <a:pt x="9447" y="18631"/>
                    <a:pt x="9114" y="19065"/>
                    <a:pt x="8747" y="19499"/>
                  </a:cubicBezTo>
                  <a:cubicBezTo>
                    <a:pt x="8013" y="20399"/>
                    <a:pt x="7146" y="21300"/>
                    <a:pt x="6245" y="22234"/>
                  </a:cubicBezTo>
                  <a:cubicBezTo>
                    <a:pt x="4511" y="24035"/>
                    <a:pt x="2676" y="25870"/>
                    <a:pt x="875" y="27705"/>
                  </a:cubicBezTo>
                  <a:cubicBezTo>
                    <a:pt x="0" y="28606"/>
                    <a:pt x="782" y="29956"/>
                    <a:pt x="1809" y="29956"/>
                  </a:cubicBezTo>
                  <a:cubicBezTo>
                    <a:pt x="2035" y="29956"/>
                    <a:pt x="2274" y="29890"/>
                    <a:pt x="2509" y="29739"/>
                  </a:cubicBezTo>
                  <a:cubicBezTo>
                    <a:pt x="4744" y="28372"/>
                    <a:pt x="6912" y="26837"/>
                    <a:pt x="8980" y="25236"/>
                  </a:cubicBezTo>
                  <a:cubicBezTo>
                    <a:pt x="10014" y="24402"/>
                    <a:pt x="11049" y="23568"/>
                    <a:pt x="12049" y="22601"/>
                  </a:cubicBezTo>
                  <a:cubicBezTo>
                    <a:pt x="12616" y="22067"/>
                    <a:pt x="13117" y="21500"/>
                    <a:pt x="13584" y="20933"/>
                  </a:cubicBezTo>
                  <a:cubicBezTo>
                    <a:pt x="13884" y="20566"/>
                    <a:pt x="14117" y="20166"/>
                    <a:pt x="14318" y="19732"/>
                  </a:cubicBezTo>
                  <a:cubicBezTo>
                    <a:pt x="14518" y="19332"/>
                    <a:pt x="14684" y="18998"/>
                    <a:pt x="14818" y="18631"/>
                  </a:cubicBezTo>
                  <a:cubicBezTo>
                    <a:pt x="15318" y="17331"/>
                    <a:pt x="15719" y="15963"/>
                    <a:pt x="16019" y="14595"/>
                  </a:cubicBezTo>
                  <a:cubicBezTo>
                    <a:pt x="16352" y="13294"/>
                    <a:pt x="16586" y="11993"/>
                    <a:pt x="16819" y="10659"/>
                  </a:cubicBezTo>
                  <a:cubicBezTo>
                    <a:pt x="17286" y="8057"/>
                    <a:pt x="17620" y="5489"/>
                    <a:pt x="17853" y="2820"/>
                  </a:cubicBezTo>
                  <a:lnTo>
                    <a:pt x="17820" y="2820"/>
                  </a:lnTo>
                  <a:cubicBezTo>
                    <a:pt x="17953" y="1419"/>
                    <a:pt x="16886" y="152"/>
                    <a:pt x="15485" y="18"/>
                  </a:cubicBezTo>
                  <a:cubicBezTo>
                    <a:pt x="15383" y="6"/>
                    <a:pt x="15282" y="0"/>
                    <a:pt x="15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flipH="1">
              <a:off x="3335215" y="1680393"/>
              <a:ext cx="99478" cy="149027"/>
            </a:xfrm>
            <a:custGeom>
              <a:rect b="b" l="l" r="r" t="t"/>
              <a:pathLst>
                <a:path extrusionOk="0" h="5098" w="3403">
                  <a:moveTo>
                    <a:pt x="2531" y="1"/>
                  </a:moveTo>
                  <a:cubicBezTo>
                    <a:pt x="1912" y="1"/>
                    <a:pt x="1101" y="847"/>
                    <a:pt x="601" y="2082"/>
                  </a:cubicBezTo>
                  <a:cubicBezTo>
                    <a:pt x="0" y="3450"/>
                    <a:pt x="34" y="4784"/>
                    <a:pt x="668" y="5051"/>
                  </a:cubicBezTo>
                  <a:cubicBezTo>
                    <a:pt x="739" y="5083"/>
                    <a:pt x="815" y="5098"/>
                    <a:pt x="895" y="5098"/>
                  </a:cubicBezTo>
                  <a:cubicBezTo>
                    <a:pt x="1492" y="5098"/>
                    <a:pt x="2306" y="4251"/>
                    <a:pt x="2836" y="3016"/>
                  </a:cubicBezTo>
                  <a:cubicBezTo>
                    <a:pt x="3403" y="1649"/>
                    <a:pt x="3369" y="314"/>
                    <a:pt x="2769" y="47"/>
                  </a:cubicBezTo>
                  <a:cubicBezTo>
                    <a:pt x="2694" y="16"/>
                    <a:pt x="2614" y="1"/>
                    <a:pt x="2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flipH="1">
              <a:off x="3690156" y="1983827"/>
              <a:ext cx="105325" cy="133856"/>
            </a:xfrm>
            <a:custGeom>
              <a:rect b="b" l="l" r="r" t="t"/>
              <a:pathLst>
                <a:path extrusionOk="0" h="4579" w="3603">
                  <a:moveTo>
                    <a:pt x="2036" y="0"/>
                  </a:moveTo>
                  <a:cubicBezTo>
                    <a:pt x="1759" y="0"/>
                    <a:pt x="1480" y="78"/>
                    <a:pt x="1234" y="242"/>
                  </a:cubicBezTo>
                  <a:lnTo>
                    <a:pt x="0" y="1076"/>
                  </a:lnTo>
                  <a:lnTo>
                    <a:pt x="1968" y="4578"/>
                  </a:lnTo>
                  <a:cubicBezTo>
                    <a:pt x="2502" y="3811"/>
                    <a:pt x="2969" y="2977"/>
                    <a:pt x="3403" y="2143"/>
                  </a:cubicBezTo>
                  <a:cubicBezTo>
                    <a:pt x="3603" y="1676"/>
                    <a:pt x="3569" y="1176"/>
                    <a:pt x="3336" y="742"/>
                  </a:cubicBezTo>
                  <a:cubicBezTo>
                    <a:pt x="3054" y="266"/>
                    <a:pt x="2548" y="0"/>
                    <a:pt x="20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flipH="1">
              <a:off x="3737922" y="2015252"/>
              <a:ext cx="95590" cy="147273"/>
            </a:xfrm>
            <a:custGeom>
              <a:rect b="b" l="l" r="r" t="t"/>
              <a:pathLst>
                <a:path extrusionOk="0" h="5038" w="3270">
                  <a:moveTo>
                    <a:pt x="1301" y="1"/>
                  </a:moveTo>
                  <a:lnTo>
                    <a:pt x="0" y="2202"/>
                  </a:lnTo>
                  <a:lnTo>
                    <a:pt x="1935" y="5037"/>
                  </a:lnTo>
                  <a:lnTo>
                    <a:pt x="3269" y="3503"/>
                  </a:lnTo>
                  <a:lnTo>
                    <a:pt x="1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flipH="1">
              <a:off x="1826701" y="3834624"/>
              <a:ext cx="183726" cy="332578"/>
            </a:xfrm>
            <a:custGeom>
              <a:rect b="b" l="l" r="r" t="t"/>
              <a:pathLst>
                <a:path extrusionOk="0" h="11377" w="6285">
                  <a:moveTo>
                    <a:pt x="2662" y="1"/>
                  </a:moveTo>
                  <a:cubicBezTo>
                    <a:pt x="2547" y="1"/>
                    <a:pt x="2439" y="87"/>
                    <a:pt x="2382" y="174"/>
                  </a:cubicBezTo>
                  <a:lnTo>
                    <a:pt x="580" y="4010"/>
                  </a:lnTo>
                  <a:cubicBezTo>
                    <a:pt x="514" y="4210"/>
                    <a:pt x="514" y="4410"/>
                    <a:pt x="580" y="4610"/>
                  </a:cubicBezTo>
                  <a:cubicBezTo>
                    <a:pt x="880" y="5711"/>
                    <a:pt x="1247" y="7746"/>
                    <a:pt x="147" y="10548"/>
                  </a:cubicBezTo>
                  <a:cubicBezTo>
                    <a:pt x="0" y="10903"/>
                    <a:pt x="417" y="11377"/>
                    <a:pt x="922" y="11377"/>
                  </a:cubicBezTo>
                  <a:cubicBezTo>
                    <a:pt x="1222" y="11377"/>
                    <a:pt x="1553" y="11209"/>
                    <a:pt x="1814" y="10748"/>
                  </a:cubicBezTo>
                  <a:cubicBezTo>
                    <a:pt x="3182" y="8413"/>
                    <a:pt x="3883" y="6011"/>
                    <a:pt x="4316" y="5077"/>
                  </a:cubicBezTo>
                  <a:cubicBezTo>
                    <a:pt x="5050" y="3510"/>
                    <a:pt x="5550" y="2642"/>
                    <a:pt x="6151" y="1441"/>
                  </a:cubicBezTo>
                  <a:cubicBezTo>
                    <a:pt x="6284" y="1141"/>
                    <a:pt x="6118" y="774"/>
                    <a:pt x="5817" y="708"/>
                  </a:cubicBezTo>
                  <a:lnTo>
                    <a:pt x="2715" y="7"/>
                  </a:lnTo>
                  <a:cubicBezTo>
                    <a:pt x="2697" y="3"/>
                    <a:pt x="2679" y="1"/>
                    <a:pt x="2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flipH="1">
              <a:off x="2921751" y="4298982"/>
              <a:ext cx="395925" cy="116053"/>
            </a:xfrm>
            <a:custGeom>
              <a:rect b="b" l="l" r="r" t="t"/>
              <a:pathLst>
                <a:path extrusionOk="0" h="3970" w="13544">
                  <a:moveTo>
                    <a:pt x="8706" y="0"/>
                  </a:moveTo>
                  <a:cubicBezTo>
                    <a:pt x="8406" y="33"/>
                    <a:pt x="8139" y="100"/>
                    <a:pt x="7873" y="267"/>
                  </a:cubicBezTo>
                  <a:cubicBezTo>
                    <a:pt x="5538" y="1701"/>
                    <a:pt x="3303" y="1735"/>
                    <a:pt x="601" y="2335"/>
                  </a:cubicBezTo>
                  <a:cubicBezTo>
                    <a:pt x="0" y="2435"/>
                    <a:pt x="401" y="3903"/>
                    <a:pt x="1802" y="3903"/>
                  </a:cubicBezTo>
                  <a:cubicBezTo>
                    <a:pt x="4137" y="3903"/>
                    <a:pt x="5904" y="3836"/>
                    <a:pt x="7906" y="3836"/>
                  </a:cubicBezTo>
                  <a:cubicBezTo>
                    <a:pt x="9607" y="3836"/>
                    <a:pt x="11609" y="3936"/>
                    <a:pt x="12943" y="3970"/>
                  </a:cubicBezTo>
                  <a:cubicBezTo>
                    <a:pt x="13276" y="3970"/>
                    <a:pt x="13543" y="3669"/>
                    <a:pt x="13477" y="3369"/>
                  </a:cubicBezTo>
                  <a:lnTo>
                    <a:pt x="12809" y="267"/>
                  </a:lnTo>
                  <a:cubicBezTo>
                    <a:pt x="12776" y="134"/>
                    <a:pt x="12643" y="33"/>
                    <a:pt x="12509" y="33"/>
                  </a:cubicBezTo>
                  <a:lnTo>
                    <a:pt x="87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flipH="1">
              <a:off x="3039733" y="3084197"/>
              <a:ext cx="258445" cy="261602"/>
            </a:xfrm>
            <a:custGeom>
              <a:rect b="b" l="l" r="r" t="t"/>
              <a:pathLst>
                <a:path extrusionOk="0" h="8949" w="8841">
                  <a:moveTo>
                    <a:pt x="4239" y="0"/>
                  </a:moveTo>
                  <a:cubicBezTo>
                    <a:pt x="3973" y="0"/>
                    <a:pt x="3704" y="30"/>
                    <a:pt x="3436" y="93"/>
                  </a:cubicBezTo>
                  <a:cubicBezTo>
                    <a:pt x="1301" y="560"/>
                    <a:pt x="0" y="2928"/>
                    <a:pt x="567" y="5364"/>
                  </a:cubicBezTo>
                  <a:cubicBezTo>
                    <a:pt x="1038" y="7480"/>
                    <a:pt x="2803" y="8948"/>
                    <a:pt x="4676" y="8948"/>
                  </a:cubicBezTo>
                  <a:cubicBezTo>
                    <a:pt x="4929" y="8948"/>
                    <a:pt x="5184" y="8922"/>
                    <a:pt x="5438" y="8866"/>
                  </a:cubicBezTo>
                  <a:cubicBezTo>
                    <a:pt x="7572" y="8399"/>
                    <a:pt x="8840" y="6031"/>
                    <a:pt x="8306" y="3596"/>
                  </a:cubicBezTo>
                  <a:cubicBezTo>
                    <a:pt x="7810" y="1466"/>
                    <a:pt x="6090" y="0"/>
                    <a:pt x="4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3"/>
            <p:cNvSpPr/>
            <p:nvPr/>
          </p:nvSpPr>
          <p:spPr>
            <a:xfrm flipH="1">
              <a:off x="2934438" y="2070677"/>
              <a:ext cx="369586" cy="2149349"/>
            </a:xfrm>
            <a:custGeom>
              <a:rect b="b" l="l" r="r" t="t"/>
              <a:pathLst>
                <a:path extrusionOk="0" h="73526" w="12643">
                  <a:moveTo>
                    <a:pt x="5858" y="1"/>
                  </a:moveTo>
                  <a:cubicBezTo>
                    <a:pt x="5555" y="1"/>
                    <a:pt x="5247" y="24"/>
                    <a:pt x="4937" y="73"/>
                  </a:cubicBezTo>
                  <a:cubicBezTo>
                    <a:pt x="2102" y="573"/>
                    <a:pt x="0" y="3041"/>
                    <a:pt x="67" y="5910"/>
                  </a:cubicBezTo>
                  <a:cubicBezTo>
                    <a:pt x="200" y="14783"/>
                    <a:pt x="667" y="33030"/>
                    <a:pt x="1968" y="40768"/>
                  </a:cubicBezTo>
                  <a:cubicBezTo>
                    <a:pt x="3403" y="49308"/>
                    <a:pt x="5571" y="64686"/>
                    <a:pt x="6438" y="70823"/>
                  </a:cubicBezTo>
                  <a:cubicBezTo>
                    <a:pt x="6638" y="72358"/>
                    <a:pt x="7939" y="73525"/>
                    <a:pt x="9507" y="73525"/>
                  </a:cubicBezTo>
                  <a:cubicBezTo>
                    <a:pt x="11242" y="73525"/>
                    <a:pt x="12643" y="72124"/>
                    <a:pt x="12643" y="70356"/>
                  </a:cubicBezTo>
                  <a:cubicBezTo>
                    <a:pt x="12509" y="64018"/>
                    <a:pt x="12209" y="49575"/>
                    <a:pt x="11342" y="40168"/>
                  </a:cubicBezTo>
                  <a:cubicBezTo>
                    <a:pt x="11041" y="36899"/>
                    <a:pt x="11442" y="32162"/>
                    <a:pt x="11375" y="27192"/>
                  </a:cubicBezTo>
                  <a:cubicBezTo>
                    <a:pt x="11308" y="20888"/>
                    <a:pt x="11442" y="14016"/>
                    <a:pt x="11642" y="8645"/>
                  </a:cubicBezTo>
                  <a:cubicBezTo>
                    <a:pt x="11642" y="7745"/>
                    <a:pt x="11675" y="6877"/>
                    <a:pt x="11709" y="6044"/>
                  </a:cubicBezTo>
                  <a:cubicBezTo>
                    <a:pt x="11831" y="2687"/>
                    <a:pt x="9106" y="1"/>
                    <a:pt x="5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p:nvPr/>
          </p:nvSpPr>
          <p:spPr>
            <a:xfrm flipH="1">
              <a:off x="2922745" y="3084197"/>
              <a:ext cx="258415" cy="261602"/>
            </a:xfrm>
            <a:custGeom>
              <a:rect b="b" l="l" r="r" t="t"/>
              <a:pathLst>
                <a:path extrusionOk="0" h="8949" w="8840">
                  <a:moveTo>
                    <a:pt x="4229" y="0"/>
                  </a:moveTo>
                  <a:cubicBezTo>
                    <a:pt x="3965" y="0"/>
                    <a:pt x="3700" y="30"/>
                    <a:pt x="3436" y="93"/>
                  </a:cubicBezTo>
                  <a:cubicBezTo>
                    <a:pt x="1301" y="560"/>
                    <a:pt x="0" y="2928"/>
                    <a:pt x="567" y="5364"/>
                  </a:cubicBezTo>
                  <a:cubicBezTo>
                    <a:pt x="1038" y="7480"/>
                    <a:pt x="2777" y="8948"/>
                    <a:pt x="4667" y="8948"/>
                  </a:cubicBezTo>
                  <a:cubicBezTo>
                    <a:pt x="4922" y="8948"/>
                    <a:pt x="5180" y="8922"/>
                    <a:pt x="5437" y="8866"/>
                  </a:cubicBezTo>
                  <a:cubicBezTo>
                    <a:pt x="7572" y="8399"/>
                    <a:pt x="8840" y="6031"/>
                    <a:pt x="8306" y="3596"/>
                  </a:cubicBezTo>
                  <a:cubicBezTo>
                    <a:pt x="7810" y="1466"/>
                    <a:pt x="6065" y="0"/>
                    <a:pt x="4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p:nvPr/>
          </p:nvSpPr>
          <p:spPr>
            <a:xfrm flipH="1">
              <a:off x="2958818" y="2074740"/>
              <a:ext cx="153120" cy="425187"/>
            </a:xfrm>
            <a:custGeom>
              <a:rect b="b" l="l" r="r" t="t"/>
              <a:pathLst>
                <a:path extrusionOk="0" h="14545" w="5238">
                  <a:moveTo>
                    <a:pt x="568" y="0"/>
                  </a:moveTo>
                  <a:cubicBezTo>
                    <a:pt x="1" y="3369"/>
                    <a:pt x="2269" y="9540"/>
                    <a:pt x="4904" y="14544"/>
                  </a:cubicBezTo>
                  <a:cubicBezTo>
                    <a:pt x="4937" y="12409"/>
                    <a:pt x="5004" y="10374"/>
                    <a:pt x="5038" y="8506"/>
                  </a:cubicBezTo>
                  <a:cubicBezTo>
                    <a:pt x="5071" y="7606"/>
                    <a:pt x="5104" y="6705"/>
                    <a:pt x="5138" y="5905"/>
                  </a:cubicBezTo>
                  <a:cubicBezTo>
                    <a:pt x="5238" y="3103"/>
                    <a:pt x="3303" y="601"/>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flipH="1">
              <a:off x="2739399" y="1810595"/>
              <a:ext cx="546092" cy="481079"/>
            </a:xfrm>
            <a:custGeom>
              <a:rect b="b" l="l" r="r" t="t"/>
              <a:pathLst>
                <a:path extrusionOk="0" h="16457" w="18681">
                  <a:moveTo>
                    <a:pt x="9331" y="1"/>
                  </a:moveTo>
                  <a:cubicBezTo>
                    <a:pt x="8278" y="1"/>
                    <a:pt x="7206" y="203"/>
                    <a:pt x="6171" y="630"/>
                  </a:cubicBezTo>
                  <a:cubicBezTo>
                    <a:pt x="2001" y="2398"/>
                    <a:pt x="0" y="7202"/>
                    <a:pt x="1768" y="11405"/>
                  </a:cubicBezTo>
                  <a:cubicBezTo>
                    <a:pt x="3071" y="14561"/>
                    <a:pt x="6122" y="16457"/>
                    <a:pt x="9327" y="16457"/>
                  </a:cubicBezTo>
                  <a:cubicBezTo>
                    <a:pt x="10391" y="16457"/>
                    <a:pt x="11470" y="16248"/>
                    <a:pt x="12509" y="15808"/>
                  </a:cubicBezTo>
                  <a:cubicBezTo>
                    <a:pt x="16712" y="14073"/>
                    <a:pt x="18680" y="9270"/>
                    <a:pt x="16945" y="5067"/>
                  </a:cubicBezTo>
                  <a:cubicBezTo>
                    <a:pt x="15613" y="1899"/>
                    <a:pt x="12556" y="1"/>
                    <a:pt x="9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flipH="1">
              <a:off x="2438099" y="2961654"/>
              <a:ext cx="273061" cy="257363"/>
            </a:xfrm>
            <a:custGeom>
              <a:rect b="b" l="l" r="r" t="t"/>
              <a:pathLst>
                <a:path extrusionOk="0" h="8804" w="9341">
                  <a:moveTo>
                    <a:pt x="4240" y="1"/>
                  </a:moveTo>
                  <a:cubicBezTo>
                    <a:pt x="3666" y="1"/>
                    <a:pt x="3096" y="134"/>
                    <a:pt x="2569" y="416"/>
                  </a:cubicBezTo>
                  <a:cubicBezTo>
                    <a:pt x="634" y="1450"/>
                    <a:pt x="0" y="4052"/>
                    <a:pt x="1168" y="6253"/>
                  </a:cubicBezTo>
                  <a:cubicBezTo>
                    <a:pt x="2017" y="7855"/>
                    <a:pt x="3572" y="8803"/>
                    <a:pt x="5115" y="8803"/>
                  </a:cubicBezTo>
                  <a:cubicBezTo>
                    <a:pt x="5693" y="8803"/>
                    <a:pt x="6269" y="8670"/>
                    <a:pt x="6805" y="8388"/>
                  </a:cubicBezTo>
                  <a:cubicBezTo>
                    <a:pt x="8740" y="7354"/>
                    <a:pt x="9340" y="4752"/>
                    <a:pt x="8206" y="2551"/>
                  </a:cubicBezTo>
                  <a:cubicBezTo>
                    <a:pt x="7333" y="949"/>
                    <a:pt x="5771" y="1"/>
                    <a:pt x="4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flipH="1">
              <a:off x="1971022" y="2010516"/>
              <a:ext cx="1065817" cy="1851031"/>
            </a:xfrm>
            <a:custGeom>
              <a:rect b="b" l="l" r="r" t="t"/>
              <a:pathLst>
                <a:path extrusionOk="0" h="63321" w="36460">
                  <a:moveTo>
                    <a:pt x="6584" y="1"/>
                  </a:moveTo>
                  <a:cubicBezTo>
                    <a:pt x="6095" y="1"/>
                    <a:pt x="5599" y="64"/>
                    <a:pt x="5104" y="196"/>
                  </a:cubicBezTo>
                  <a:cubicBezTo>
                    <a:pt x="1801" y="1030"/>
                    <a:pt x="0" y="4599"/>
                    <a:pt x="1234" y="7768"/>
                  </a:cubicBezTo>
                  <a:cubicBezTo>
                    <a:pt x="4603" y="16508"/>
                    <a:pt x="10875" y="32386"/>
                    <a:pt x="14144" y="38790"/>
                  </a:cubicBezTo>
                  <a:cubicBezTo>
                    <a:pt x="17946" y="46329"/>
                    <a:pt x="26252" y="57203"/>
                    <a:pt x="30022" y="62040"/>
                  </a:cubicBezTo>
                  <a:cubicBezTo>
                    <a:pt x="30670" y="62871"/>
                    <a:pt x="31664" y="63321"/>
                    <a:pt x="32665" y="63321"/>
                  </a:cubicBezTo>
                  <a:cubicBezTo>
                    <a:pt x="33312" y="63321"/>
                    <a:pt x="33962" y="63133"/>
                    <a:pt x="34525" y="62741"/>
                  </a:cubicBezTo>
                  <a:cubicBezTo>
                    <a:pt x="36026" y="61740"/>
                    <a:pt x="36459" y="59705"/>
                    <a:pt x="35492" y="58171"/>
                  </a:cubicBezTo>
                  <a:cubicBezTo>
                    <a:pt x="32657" y="53601"/>
                    <a:pt x="26953" y="44227"/>
                    <a:pt x="23484" y="37122"/>
                  </a:cubicBezTo>
                  <a:cubicBezTo>
                    <a:pt x="19581" y="29083"/>
                    <a:pt x="14544" y="12605"/>
                    <a:pt x="12042" y="4099"/>
                  </a:cubicBezTo>
                  <a:cubicBezTo>
                    <a:pt x="11318" y="1619"/>
                    <a:pt x="9058" y="1"/>
                    <a:pt x="6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p:nvPr/>
          </p:nvSpPr>
          <p:spPr>
            <a:xfrm flipH="1">
              <a:off x="2325963" y="2919735"/>
              <a:ext cx="273061" cy="256924"/>
            </a:xfrm>
            <a:custGeom>
              <a:rect b="b" l="l" r="r" t="t"/>
              <a:pathLst>
                <a:path extrusionOk="0" h="8789" w="9341">
                  <a:moveTo>
                    <a:pt x="4244" y="0"/>
                  </a:moveTo>
                  <a:cubicBezTo>
                    <a:pt x="3668" y="0"/>
                    <a:pt x="3096" y="133"/>
                    <a:pt x="2569" y="415"/>
                  </a:cubicBezTo>
                  <a:cubicBezTo>
                    <a:pt x="634" y="1449"/>
                    <a:pt x="0" y="4051"/>
                    <a:pt x="1168" y="6253"/>
                  </a:cubicBezTo>
                  <a:cubicBezTo>
                    <a:pt x="2019" y="7857"/>
                    <a:pt x="3578" y="8788"/>
                    <a:pt x="5110" y="8788"/>
                  </a:cubicBezTo>
                  <a:cubicBezTo>
                    <a:pt x="5680" y="8788"/>
                    <a:pt x="6247" y="8659"/>
                    <a:pt x="6772" y="8388"/>
                  </a:cubicBezTo>
                  <a:cubicBezTo>
                    <a:pt x="8740" y="7354"/>
                    <a:pt x="9340" y="4752"/>
                    <a:pt x="8173" y="2550"/>
                  </a:cubicBezTo>
                  <a:cubicBezTo>
                    <a:pt x="7348" y="949"/>
                    <a:pt x="5782" y="0"/>
                    <a:pt x="4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flipH="1">
              <a:off x="2764772" y="1089722"/>
              <a:ext cx="667963" cy="938685"/>
            </a:xfrm>
            <a:custGeom>
              <a:rect b="b" l="l" r="r" t="t"/>
              <a:pathLst>
                <a:path extrusionOk="0" h="32111" w="22850">
                  <a:moveTo>
                    <a:pt x="16224" y="1"/>
                  </a:moveTo>
                  <a:cubicBezTo>
                    <a:pt x="16164" y="1"/>
                    <a:pt x="16105" y="2"/>
                    <a:pt x="16045" y="6"/>
                  </a:cubicBezTo>
                  <a:cubicBezTo>
                    <a:pt x="15678" y="6"/>
                    <a:pt x="15278" y="39"/>
                    <a:pt x="14877" y="39"/>
                  </a:cubicBezTo>
                  <a:cubicBezTo>
                    <a:pt x="14377" y="72"/>
                    <a:pt x="13877" y="139"/>
                    <a:pt x="13376" y="172"/>
                  </a:cubicBezTo>
                  <a:cubicBezTo>
                    <a:pt x="10774" y="473"/>
                    <a:pt x="8173" y="873"/>
                    <a:pt x="5604" y="1473"/>
                  </a:cubicBezTo>
                  <a:cubicBezTo>
                    <a:pt x="5304" y="1540"/>
                    <a:pt x="4970" y="1640"/>
                    <a:pt x="4670" y="1707"/>
                  </a:cubicBezTo>
                  <a:cubicBezTo>
                    <a:pt x="4303" y="1840"/>
                    <a:pt x="3936" y="1940"/>
                    <a:pt x="3603" y="2074"/>
                  </a:cubicBezTo>
                  <a:cubicBezTo>
                    <a:pt x="1601" y="2741"/>
                    <a:pt x="234" y="4542"/>
                    <a:pt x="167" y="6644"/>
                  </a:cubicBezTo>
                  <a:cubicBezTo>
                    <a:pt x="0" y="10546"/>
                    <a:pt x="300" y="17818"/>
                    <a:pt x="3403" y="27725"/>
                  </a:cubicBezTo>
                  <a:cubicBezTo>
                    <a:pt x="4204" y="30367"/>
                    <a:pt x="6642" y="32110"/>
                    <a:pt x="9332" y="32110"/>
                  </a:cubicBezTo>
                  <a:cubicBezTo>
                    <a:pt x="9665" y="32110"/>
                    <a:pt x="10002" y="32084"/>
                    <a:pt x="10341" y="32028"/>
                  </a:cubicBezTo>
                  <a:lnTo>
                    <a:pt x="17046" y="30928"/>
                  </a:lnTo>
                  <a:cubicBezTo>
                    <a:pt x="20548" y="30361"/>
                    <a:pt x="22850" y="26992"/>
                    <a:pt x="22116" y="23522"/>
                  </a:cubicBezTo>
                  <a:cubicBezTo>
                    <a:pt x="21816" y="22188"/>
                    <a:pt x="21515" y="20687"/>
                    <a:pt x="21249" y="19086"/>
                  </a:cubicBezTo>
                  <a:cubicBezTo>
                    <a:pt x="20815" y="16818"/>
                    <a:pt x="20415" y="14182"/>
                    <a:pt x="20114" y="11581"/>
                  </a:cubicBezTo>
                  <a:cubicBezTo>
                    <a:pt x="19814" y="8945"/>
                    <a:pt x="19614" y="6177"/>
                    <a:pt x="19581" y="3341"/>
                  </a:cubicBezTo>
                  <a:cubicBezTo>
                    <a:pt x="19581" y="1499"/>
                    <a:pt x="18077" y="1"/>
                    <a:pt x="162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flipH="1">
              <a:off x="2838877" y="1244917"/>
              <a:ext cx="118976" cy="230147"/>
            </a:xfrm>
            <a:custGeom>
              <a:rect b="b" l="l" r="r" t="t"/>
              <a:pathLst>
                <a:path extrusionOk="0" h="7873" w="4070">
                  <a:moveTo>
                    <a:pt x="3402" y="0"/>
                  </a:moveTo>
                  <a:lnTo>
                    <a:pt x="0" y="601"/>
                  </a:lnTo>
                  <a:cubicBezTo>
                    <a:pt x="600" y="3369"/>
                    <a:pt x="2035" y="5871"/>
                    <a:pt x="4070" y="7873"/>
                  </a:cubicBezTo>
                  <a:cubicBezTo>
                    <a:pt x="4003" y="7339"/>
                    <a:pt x="3936" y="6805"/>
                    <a:pt x="3869" y="6272"/>
                  </a:cubicBezTo>
                  <a:cubicBezTo>
                    <a:pt x="3636" y="4237"/>
                    <a:pt x="3469" y="2135"/>
                    <a:pt x="3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flipH="1">
              <a:off x="3015704" y="813796"/>
              <a:ext cx="262011" cy="210766"/>
            </a:xfrm>
            <a:custGeom>
              <a:rect b="b" l="l" r="r" t="t"/>
              <a:pathLst>
                <a:path extrusionOk="0" h="7210" w="8963">
                  <a:moveTo>
                    <a:pt x="4969" y="264"/>
                  </a:moveTo>
                  <a:cubicBezTo>
                    <a:pt x="6322" y="264"/>
                    <a:pt x="7588" y="1083"/>
                    <a:pt x="8107" y="2406"/>
                  </a:cubicBezTo>
                  <a:cubicBezTo>
                    <a:pt x="8962" y="4725"/>
                    <a:pt x="7168" y="6952"/>
                    <a:pt x="4993" y="6952"/>
                  </a:cubicBezTo>
                  <a:cubicBezTo>
                    <a:pt x="4540" y="6952"/>
                    <a:pt x="4070" y="6855"/>
                    <a:pt x="3603" y="6643"/>
                  </a:cubicBezTo>
                  <a:cubicBezTo>
                    <a:pt x="902" y="5408"/>
                    <a:pt x="1002" y="1539"/>
                    <a:pt x="3804" y="471"/>
                  </a:cubicBezTo>
                  <a:cubicBezTo>
                    <a:pt x="4189" y="331"/>
                    <a:pt x="4582" y="264"/>
                    <a:pt x="4969" y="264"/>
                  </a:cubicBezTo>
                  <a:close/>
                  <a:moveTo>
                    <a:pt x="5019" y="0"/>
                  </a:moveTo>
                  <a:cubicBezTo>
                    <a:pt x="4595" y="0"/>
                    <a:pt x="4162" y="76"/>
                    <a:pt x="3737" y="238"/>
                  </a:cubicBezTo>
                  <a:cubicBezTo>
                    <a:pt x="1" y="1672"/>
                    <a:pt x="1035" y="7210"/>
                    <a:pt x="5004" y="7210"/>
                  </a:cubicBezTo>
                  <a:cubicBezTo>
                    <a:pt x="7273" y="7210"/>
                    <a:pt x="8941" y="5141"/>
                    <a:pt x="8540" y="2940"/>
                  </a:cubicBezTo>
                  <a:cubicBezTo>
                    <a:pt x="8221" y="1183"/>
                    <a:pt x="6691" y="0"/>
                    <a:pt x="5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flipH="1">
              <a:off x="3050549" y="783950"/>
              <a:ext cx="248593" cy="211380"/>
            </a:xfrm>
            <a:custGeom>
              <a:rect b="b" l="l" r="r" t="t"/>
              <a:pathLst>
                <a:path extrusionOk="0" h="7231" w="8504">
                  <a:moveTo>
                    <a:pt x="4591" y="279"/>
                  </a:moveTo>
                  <a:cubicBezTo>
                    <a:pt x="5171" y="279"/>
                    <a:pt x="5752" y="442"/>
                    <a:pt x="6271" y="759"/>
                  </a:cubicBezTo>
                  <a:cubicBezTo>
                    <a:pt x="7839" y="1693"/>
                    <a:pt x="8373" y="3761"/>
                    <a:pt x="7405" y="5329"/>
                  </a:cubicBezTo>
                  <a:cubicBezTo>
                    <a:pt x="6788" y="6387"/>
                    <a:pt x="5689" y="6964"/>
                    <a:pt x="4563" y="6964"/>
                  </a:cubicBezTo>
                  <a:cubicBezTo>
                    <a:pt x="3985" y="6964"/>
                    <a:pt x="3400" y="6813"/>
                    <a:pt x="2869" y="6496"/>
                  </a:cubicBezTo>
                  <a:cubicBezTo>
                    <a:pt x="334" y="4962"/>
                    <a:pt x="867" y="1126"/>
                    <a:pt x="3736" y="392"/>
                  </a:cubicBezTo>
                  <a:lnTo>
                    <a:pt x="3769" y="392"/>
                  </a:lnTo>
                  <a:cubicBezTo>
                    <a:pt x="4039" y="316"/>
                    <a:pt x="4315" y="279"/>
                    <a:pt x="4591" y="279"/>
                  </a:cubicBezTo>
                  <a:close/>
                  <a:moveTo>
                    <a:pt x="4636" y="0"/>
                  </a:moveTo>
                  <a:cubicBezTo>
                    <a:pt x="4328" y="0"/>
                    <a:pt x="4015" y="41"/>
                    <a:pt x="3703" y="125"/>
                  </a:cubicBezTo>
                  <a:cubicBezTo>
                    <a:pt x="600" y="925"/>
                    <a:pt x="0" y="5062"/>
                    <a:pt x="2735" y="6730"/>
                  </a:cubicBezTo>
                  <a:cubicBezTo>
                    <a:pt x="3269" y="7063"/>
                    <a:pt x="3936" y="7230"/>
                    <a:pt x="4570" y="7230"/>
                  </a:cubicBezTo>
                  <a:lnTo>
                    <a:pt x="4603" y="7230"/>
                  </a:lnTo>
                  <a:cubicBezTo>
                    <a:pt x="4622" y="7230"/>
                    <a:pt x="4640" y="7230"/>
                    <a:pt x="4659" y="7230"/>
                  </a:cubicBezTo>
                  <a:cubicBezTo>
                    <a:pt x="6801" y="7230"/>
                    <a:pt x="8504" y="5310"/>
                    <a:pt x="8206" y="3160"/>
                  </a:cubicBezTo>
                  <a:cubicBezTo>
                    <a:pt x="7979" y="1314"/>
                    <a:pt x="6398" y="0"/>
                    <a:pt x="4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flipH="1">
              <a:off x="3034647" y="637086"/>
              <a:ext cx="276218" cy="210006"/>
            </a:xfrm>
            <a:custGeom>
              <a:rect b="b" l="l" r="r" t="t"/>
              <a:pathLst>
                <a:path extrusionOk="0" h="7184" w="9449">
                  <a:moveTo>
                    <a:pt x="4985" y="204"/>
                  </a:moveTo>
                  <a:cubicBezTo>
                    <a:pt x="7466" y="204"/>
                    <a:pt x="9221" y="3003"/>
                    <a:pt x="7840" y="5316"/>
                  </a:cubicBezTo>
                  <a:cubicBezTo>
                    <a:pt x="7373" y="6083"/>
                    <a:pt x="6639" y="6650"/>
                    <a:pt x="5772" y="6850"/>
                  </a:cubicBezTo>
                  <a:cubicBezTo>
                    <a:pt x="5491" y="6923"/>
                    <a:pt x="5210" y="6957"/>
                    <a:pt x="4933" y="6957"/>
                  </a:cubicBezTo>
                  <a:cubicBezTo>
                    <a:pt x="3432" y="6957"/>
                    <a:pt x="2063" y="5936"/>
                    <a:pt x="1669" y="4415"/>
                  </a:cubicBezTo>
                  <a:cubicBezTo>
                    <a:pt x="1202" y="2614"/>
                    <a:pt x="2302" y="779"/>
                    <a:pt x="4104" y="345"/>
                  </a:cubicBezTo>
                  <a:lnTo>
                    <a:pt x="4137" y="312"/>
                  </a:lnTo>
                  <a:cubicBezTo>
                    <a:pt x="4427" y="239"/>
                    <a:pt x="4710" y="204"/>
                    <a:pt x="4985" y="204"/>
                  </a:cubicBezTo>
                  <a:close/>
                  <a:moveTo>
                    <a:pt x="4962" y="0"/>
                  </a:moveTo>
                  <a:cubicBezTo>
                    <a:pt x="4673" y="0"/>
                    <a:pt x="4375" y="36"/>
                    <a:pt x="4070" y="112"/>
                  </a:cubicBezTo>
                  <a:cubicBezTo>
                    <a:pt x="1" y="1179"/>
                    <a:pt x="735" y="7150"/>
                    <a:pt x="4938" y="7184"/>
                  </a:cubicBezTo>
                  <a:cubicBezTo>
                    <a:pt x="5238" y="7184"/>
                    <a:pt x="5505" y="7117"/>
                    <a:pt x="5805" y="7050"/>
                  </a:cubicBezTo>
                  <a:cubicBezTo>
                    <a:pt x="6739" y="6817"/>
                    <a:pt x="7506" y="6250"/>
                    <a:pt x="8006" y="5416"/>
                  </a:cubicBezTo>
                  <a:cubicBezTo>
                    <a:pt x="9449" y="2952"/>
                    <a:pt x="7589" y="0"/>
                    <a:pt x="49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flipH="1">
              <a:off x="3089925" y="605164"/>
              <a:ext cx="269699" cy="209743"/>
            </a:xfrm>
            <a:custGeom>
              <a:rect b="b" l="l" r="r" t="t"/>
              <a:pathLst>
                <a:path extrusionOk="0" h="7175" w="9226">
                  <a:moveTo>
                    <a:pt x="4960" y="204"/>
                  </a:moveTo>
                  <a:cubicBezTo>
                    <a:pt x="7455" y="204"/>
                    <a:pt x="9226" y="2987"/>
                    <a:pt x="7840" y="5307"/>
                  </a:cubicBezTo>
                  <a:cubicBezTo>
                    <a:pt x="7373" y="6074"/>
                    <a:pt x="6639" y="6641"/>
                    <a:pt x="5772" y="6841"/>
                  </a:cubicBezTo>
                  <a:cubicBezTo>
                    <a:pt x="5491" y="6914"/>
                    <a:pt x="5210" y="6949"/>
                    <a:pt x="4933" y="6949"/>
                  </a:cubicBezTo>
                  <a:cubicBezTo>
                    <a:pt x="3432" y="6949"/>
                    <a:pt x="2063" y="5927"/>
                    <a:pt x="1669" y="4406"/>
                  </a:cubicBezTo>
                  <a:cubicBezTo>
                    <a:pt x="1235" y="2605"/>
                    <a:pt x="2303" y="804"/>
                    <a:pt x="4104" y="337"/>
                  </a:cubicBezTo>
                  <a:lnTo>
                    <a:pt x="4137" y="303"/>
                  </a:lnTo>
                  <a:cubicBezTo>
                    <a:pt x="4418" y="236"/>
                    <a:pt x="4693" y="204"/>
                    <a:pt x="4960" y="204"/>
                  </a:cubicBezTo>
                  <a:close/>
                  <a:moveTo>
                    <a:pt x="4918" y="0"/>
                  </a:moveTo>
                  <a:cubicBezTo>
                    <a:pt x="4638" y="0"/>
                    <a:pt x="4354" y="34"/>
                    <a:pt x="4070" y="103"/>
                  </a:cubicBezTo>
                  <a:cubicBezTo>
                    <a:pt x="1" y="1171"/>
                    <a:pt x="735" y="7141"/>
                    <a:pt x="4938" y="7175"/>
                  </a:cubicBezTo>
                  <a:cubicBezTo>
                    <a:pt x="5238" y="7175"/>
                    <a:pt x="5505" y="7141"/>
                    <a:pt x="5805" y="7075"/>
                  </a:cubicBezTo>
                  <a:cubicBezTo>
                    <a:pt x="7740" y="6574"/>
                    <a:pt x="8874" y="4640"/>
                    <a:pt x="8407" y="2705"/>
                  </a:cubicBezTo>
                  <a:cubicBezTo>
                    <a:pt x="7981" y="1087"/>
                    <a:pt x="6516" y="0"/>
                    <a:pt x="49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flipH="1">
              <a:off x="3027076" y="594932"/>
              <a:ext cx="369586" cy="328193"/>
            </a:xfrm>
            <a:custGeom>
              <a:rect b="b" l="l" r="r" t="t"/>
              <a:pathLst>
                <a:path extrusionOk="0" h="11227" w="12643">
                  <a:moveTo>
                    <a:pt x="6289" y="1"/>
                  </a:moveTo>
                  <a:cubicBezTo>
                    <a:pt x="5638" y="1"/>
                    <a:pt x="4978" y="114"/>
                    <a:pt x="4337" y="353"/>
                  </a:cubicBezTo>
                  <a:cubicBezTo>
                    <a:pt x="1435" y="1454"/>
                    <a:pt x="0" y="4689"/>
                    <a:pt x="1101" y="7592"/>
                  </a:cubicBezTo>
                  <a:cubicBezTo>
                    <a:pt x="1954" y="9839"/>
                    <a:pt x="4087" y="11226"/>
                    <a:pt x="6338" y="11226"/>
                  </a:cubicBezTo>
                  <a:cubicBezTo>
                    <a:pt x="6994" y="11226"/>
                    <a:pt x="7659" y="11109"/>
                    <a:pt x="8306" y="10861"/>
                  </a:cubicBezTo>
                  <a:cubicBezTo>
                    <a:pt x="11208" y="9760"/>
                    <a:pt x="12643" y="6524"/>
                    <a:pt x="11542" y="3622"/>
                  </a:cubicBezTo>
                  <a:cubicBezTo>
                    <a:pt x="10687" y="1369"/>
                    <a:pt x="8546" y="1"/>
                    <a:pt x="62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flipH="1">
              <a:off x="3040727" y="844139"/>
              <a:ext cx="237953" cy="392037"/>
            </a:xfrm>
            <a:custGeom>
              <a:rect b="b" l="l" r="r" t="t"/>
              <a:pathLst>
                <a:path extrusionOk="0" h="13411" w="8140">
                  <a:moveTo>
                    <a:pt x="5938" y="1"/>
                  </a:moveTo>
                  <a:lnTo>
                    <a:pt x="1802" y="4837"/>
                  </a:lnTo>
                  <a:cubicBezTo>
                    <a:pt x="2636" y="6705"/>
                    <a:pt x="3036" y="8773"/>
                    <a:pt x="367" y="9908"/>
                  </a:cubicBezTo>
                  <a:cubicBezTo>
                    <a:pt x="1" y="10808"/>
                    <a:pt x="2169" y="13410"/>
                    <a:pt x="2169" y="13410"/>
                  </a:cubicBezTo>
                  <a:cubicBezTo>
                    <a:pt x="2169" y="13410"/>
                    <a:pt x="7072" y="10141"/>
                    <a:pt x="8140" y="8607"/>
                  </a:cubicBezTo>
                  <a:cubicBezTo>
                    <a:pt x="6105" y="7239"/>
                    <a:pt x="5838" y="2569"/>
                    <a:pt x="5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flipH="1">
              <a:off x="3145058" y="900704"/>
              <a:ext cx="80974" cy="123858"/>
            </a:xfrm>
            <a:custGeom>
              <a:rect b="b" l="l" r="r" t="t"/>
              <a:pathLst>
                <a:path extrusionOk="0" h="4237" w="2770">
                  <a:moveTo>
                    <a:pt x="2436" y="0"/>
                  </a:moveTo>
                  <a:lnTo>
                    <a:pt x="1" y="2902"/>
                  </a:lnTo>
                  <a:cubicBezTo>
                    <a:pt x="201" y="3336"/>
                    <a:pt x="334" y="3770"/>
                    <a:pt x="468" y="4237"/>
                  </a:cubicBezTo>
                  <a:cubicBezTo>
                    <a:pt x="1502" y="3903"/>
                    <a:pt x="2769" y="2502"/>
                    <a:pt x="2703" y="1368"/>
                  </a:cubicBezTo>
                  <a:cubicBezTo>
                    <a:pt x="2703" y="901"/>
                    <a:pt x="2603" y="434"/>
                    <a:pt x="2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flipH="1">
              <a:off x="3094340" y="606450"/>
              <a:ext cx="320856" cy="397124"/>
            </a:xfrm>
            <a:custGeom>
              <a:rect b="b" l="l" r="r" t="t"/>
              <a:pathLst>
                <a:path extrusionOk="0" h="13585" w="10976">
                  <a:moveTo>
                    <a:pt x="5583" y="1"/>
                  </a:moveTo>
                  <a:cubicBezTo>
                    <a:pt x="4749" y="1"/>
                    <a:pt x="3894" y="228"/>
                    <a:pt x="3103" y="726"/>
                  </a:cubicBezTo>
                  <a:cubicBezTo>
                    <a:pt x="1" y="2594"/>
                    <a:pt x="367" y="7731"/>
                    <a:pt x="1602" y="10633"/>
                  </a:cubicBezTo>
                  <a:cubicBezTo>
                    <a:pt x="2387" y="12510"/>
                    <a:pt x="4184" y="13584"/>
                    <a:pt x="5976" y="13584"/>
                  </a:cubicBezTo>
                  <a:cubicBezTo>
                    <a:pt x="7305" y="13584"/>
                    <a:pt x="8632" y="12993"/>
                    <a:pt x="9541" y="11701"/>
                  </a:cubicBezTo>
                  <a:cubicBezTo>
                    <a:pt x="10975" y="9699"/>
                    <a:pt x="10608" y="7698"/>
                    <a:pt x="10241" y="4295"/>
                  </a:cubicBezTo>
                  <a:cubicBezTo>
                    <a:pt x="10021" y="1726"/>
                    <a:pt x="7880" y="1"/>
                    <a:pt x="55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flipH="1">
              <a:off x="2504399" y="1123953"/>
              <a:ext cx="489557" cy="828449"/>
            </a:xfrm>
            <a:custGeom>
              <a:rect b="b" l="l" r="r" t="t"/>
              <a:pathLst>
                <a:path extrusionOk="0" h="28340" w="16747">
                  <a:moveTo>
                    <a:pt x="2981" y="0"/>
                  </a:moveTo>
                  <a:cubicBezTo>
                    <a:pt x="2192" y="0"/>
                    <a:pt x="1409" y="352"/>
                    <a:pt x="901" y="1036"/>
                  </a:cubicBezTo>
                  <a:cubicBezTo>
                    <a:pt x="1" y="2170"/>
                    <a:pt x="234" y="3838"/>
                    <a:pt x="1368" y="4705"/>
                  </a:cubicBezTo>
                  <a:lnTo>
                    <a:pt x="1435" y="4772"/>
                  </a:lnTo>
                  <a:lnTo>
                    <a:pt x="2769" y="5840"/>
                  </a:lnTo>
                  <a:cubicBezTo>
                    <a:pt x="3203" y="6206"/>
                    <a:pt x="3670" y="6573"/>
                    <a:pt x="4104" y="6940"/>
                  </a:cubicBezTo>
                  <a:cubicBezTo>
                    <a:pt x="4971" y="7708"/>
                    <a:pt x="5838" y="8475"/>
                    <a:pt x="6672" y="9275"/>
                  </a:cubicBezTo>
                  <a:cubicBezTo>
                    <a:pt x="7506" y="10043"/>
                    <a:pt x="8340" y="10843"/>
                    <a:pt x="9107" y="11677"/>
                  </a:cubicBezTo>
                  <a:cubicBezTo>
                    <a:pt x="9875" y="12511"/>
                    <a:pt x="10608" y="13345"/>
                    <a:pt x="11276" y="14212"/>
                  </a:cubicBezTo>
                  <a:lnTo>
                    <a:pt x="11309" y="14279"/>
                  </a:lnTo>
                  <a:lnTo>
                    <a:pt x="11342" y="14312"/>
                  </a:lnTo>
                  <a:cubicBezTo>
                    <a:pt x="11342" y="14346"/>
                    <a:pt x="11376" y="14346"/>
                    <a:pt x="11409" y="14379"/>
                  </a:cubicBezTo>
                  <a:cubicBezTo>
                    <a:pt x="11442" y="14446"/>
                    <a:pt x="11476" y="14512"/>
                    <a:pt x="11509" y="14579"/>
                  </a:cubicBezTo>
                  <a:cubicBezTo>
                    <a:pt x="11609" y="14779"/>
                    <a:pt x="11676" y="14946"/>
                    <a:pt x="11776" y="15180"/>
                  </a:cubicBezTo>
                  <a:cubicBezTo>
                    <a:pt x="11943" y="15680"/>
                    <a:pt x="12076" y="16180"/>
                    <a:pt x="12176" y="16681"/>
                  </a:cubicBezTo>
                  <a:cubicBezTo>
                    <a:pt x="12410" y="17748"/>
                    <a:pt x="12610" y="18882"/>
                    <a:pt x="12777" y="20050"/>
                  </a:cubicBezTo>
                  <a:cubicBezTo>
                    <a:pt x="13110" y="22351"/>
                    <a:pt x="13344" y="24753"/>
                    <a:pt x="13544" y="27121"/>
                  </a:cubicBezTo>
                  <a:lnTo>
                    <a:pt x="13544" y="27155"/>
                  </a:lnTo>
                  <a:cubicBezTo>
                    <a:pt x="13629" y="27939"/>
                    <a:pt x="14245" y="28340"/>
                    <a:pt x="14859" y="28340"/>
                  </a:cubicBezTo>
                  <a:cubicBezTo>
                    <a:pt x="15446" y="28340"/>
                    <a:pt x="16031" y="27972"/>
                    <a:pt x="16146" y="27222"/>
                  </a:cubicBezTo>
                  <a:cubicBezTo>
                    <a:pt x="16513" y="24786"/>
                    <a:pt x="16713" y="22285"/>
                    <a:pt x="16713" y="19783"/>
                  </a:cubicBezTo>
                  <a:cubicBezTo>
                    <a:pt x="16746" y="18515"/>
                    <a:pt x="16679" y="17214"/>
                    <a:pt x="16513" y="15947"/>
                  </a:cubicBezTo>
                  <a:cubicBezTo>
                    <a:pt x="16446" y="15246"/>
                    <a:pt x="16312" y="14579"/>
                    <a:pt x="16146" y="13879"/>
                  </a:cubicBezTo>
                  <a:cubicBezTo>
                    <a:pt x="16046" y="13512"/>
                    <a:pt x="15946" y="13145"/>
                    <a:pt x="15812" y="12778"/>
                  </a:cubicBezTo>
                  <a:cubicBezTo>
                    <a:pt x="15745" y="12611"/>
                    <a:pt x="15645" y="12378"/>
                    <a:pt x="15545" y="12177"/>
                  </a:cubicBezTo>
                  <a:lnTo>
                    <a:pt x="15345" y="11844"/>
                  </a:lnTo>
                  <a:lnTo>
                    <a:pt x="15278" y="11677"/>
                  </a:lnTo>
                  <a:lnTo>
                    <a:pt x="15178" y="11577"/>
                  </a:lnTo>
                  <a:cubicBezTo>
                    <a:pt x="13811" y="9375"/>
                    <a:pt x="12176" y="7341"/>
                    <a:pt x="10308" y="5539"/>
                  </a:cubicBezTo>
                  <a:cubicBezTo>
                    <a:pt x="9441" y="4639"/>
                    <a:pt x="8507" y="3771"/>
                    <a:pt x="7540" y="2937"/>
                  </a:cubicBezTo>
                  <a:cubicBezTo>
                    <a:pt x="7073" y="2537"/>
                    <a:pt x="6606" y="2137"/>
                    <a:pt x="6105" y="1737"/>
                  </a:cubicBezTo>
                  <a:cubicBezTo>
                    <a:pt x="5605" y="1303"/>
                    <a:pt x="5138" y="969"/>
                    <a:pt x="4571" y="536"/>
                  </a:cubicBezTo>
                  <a:cubicBezTo>
                    <a:pt x="4101" y="176"/>
                    <a:pt x="3539" y="0"/>
                    <a:pt x="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flipH="1">
              <a:off x="2500511" y="1432034"/>
              <a:ext cx="98514" cy="149670"/>
            </a:xfrm>
            <a:custGeom>
              <a:rect b="b" l="l" r="r" t="t"/>
              <a:pathLst>
                <a:path extrusionOk="0" h="5120" w="3370">
                  <a:moveTo>
                    <a:pt x="870" y="1"/>
                  </a:moveTo>
                  <a:cubicBezTo>
                    <a:pt x="799" y="1"/>
                    <a:pt x="731" y="13"/>
                    <a:pt x="668" y="37"/>
                  </a:cubicBezTo>
                  <a:cubicBezTo>
                    <a:pt x="34" y="304"/>
                    <a:pt x="0" y="1638"/>
                    <a:pt x="568" y="3039"/>
                  </a:cubicBezTo>
                  <a:cubicBezTo>
                    <a:pt x="1069" y="4249"/>
                    <a:pt x="1884" y="5120"/>
                    <a:pt x="2504" y="5120"/>
                  </a:cubicBezTo>
                  <a:cubicBezTo>
                    <a:pt x="2585" y="5120"/>
                    <a:pt x="2663" y="5105"/>
                    <a:pt x="2736" y="5074"/>
                  </a:cubicBezTo>
                  <a:cubicBezTo>
                    <a:pt x="3336" y="4807"/>
                    <a:pt x="3370" y="3473"/>
                    <a:pt x="2802" y="2105"/>
                  </a:cubicBezTo>
                  <a:cubicBezTo>
                    <a:pt x="2296" y="853"/>
                    <a:pt x="1469" y="1"/>
                    <a:pt x="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flipH="1">
              <a:off x="2504399" y="1880227"/>
              <a:ext cx="132657" cy="109710"/>
            </a:xfrm>
            <a:custGeom>
              <a:rect b="b" l="l" r="r" t="t"/>
              <a:pathLst>
                <a:path extrusionOk="0" h="3753" w="4538">
                  <a:moveTo>
                    <a:pt x="2671" y="1"/>
                  </a:moveTo>
                  <a:cubicBezTo>
                    <a:pt x="2593" y="1"/>
                    <a:pt x="2515" y="6"/>
                    <a:pt x="2436" y="16"/>
                  </a:cubicBezTo>
                  <a:cubicBezTo>
                    <a:pt x="1802" y="116"/>
                    <a:pt x="1268" y="550"/>
                    <a:pt x="1035" y="1150"/>
                  </a:cubicBezTo>
                  <a:lnTo>
                    <a:pt x="1" y="3686"/>
                  </a:lnTo>
                  <a:lnTo>
                    <a:pt x="4404" y="3752"/>
                  </a:lnTo>
                  <a:cubicBezTo>
                    <a:pt x="4537" y="3018"/>
                    <a:pt x="4537" y="2318"/>
                    <a:pt x="4504" y="1617"/>
                  </a:cubicBezTo>
                  <a:cubicBezTo>
                    <a:pt x="4381" y="696"/>
                    <a:pt x="3579" y="1"/>
                    <a:pt x="267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flipH="1">
              <a:off x="2508316" y="1987949"/>
              <a:ext cx="128740" cy="82903"/>
            </a:xfrm>
            <a:custGeom>
              <a:rect b="b" l="l" r="r" t="t"/>
              <a:pathLst>
                <a:path extrusionOk="0" h="2836" w="4404">
                  <a:moveTo>
                    <a:pt x="1" y="1"/>
                  </a:moveTo>
                  <a:lnTo>
                    <a:pt x="601" y="2836"/>
                  </a:lnTo>
                  <a:lnTo>
                    <a:pt x="4270" y="2702"/>
                  </a:lnTo>
                  <a:lnTo>
                    <a:pt x="4404" y="6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flipH="1">
              <a:off x="3063149" y="760067"/>
              <a:ext cx="101437" cy="139878"/>
            </a:xfrm>
            <a:custGeom>
              <a:rect b="b" l="l" r="r" t="t"/>
              <a:pathLst>
                <a:path extrusionOk="0" h="4785" w="3470">
                  <a:moveTo>
                    <a:pt x="1877" y="1"/>
                  </a:moveTo>
                  <a:cubicBezTo>
                    <a:pt x="1025" y="1"/>
                    <a:pt x="261" y="969"/>
                    <a:pt x="134" y="2209"/>
                  </a:cubicBezTo>
                  <a:cubicBezTo>
                    <a:pt x="0" y="3544"/>
                    <a:pt x="567" y="4678"/>
                    <a:pt x="1468" y="4778"/>
                  </a:cubicBezTo>
                  <a:cubicBezTo>
                    <a:pt x="1508" y="4783"/>
                    <a:pt x="1548" y="4785"/>
                    <a:pt x="1588" y="4785"/>
                  </a:cubicBezTo>
                  <a:cubicBezTo>
                    <a:pt x="2411" y="4785"/>
                    <a:pt x="3177" y="3817"/>
                    <a:pt x="3336" y="2576"/>
                  </a:cubicBezTo>
                  <a:cubicBezTo>
                    <a:pt x="3469" y="1275"/>
                    <a:pt x="2869" y="108"/>
                    <a:pt x="2002" y="8"/>
                  </a:cubicBezTo>
                  <a:cubicBezTo>
                    <a:pt x="1960" y="3"/>
                    <a:pt x="1919" y="1"/>
                    <a:pt x="1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flipH="1">
              <a:off x="3202003" y="756150"/>
              <a:ext cx="76385" cy="45749"/>
            </a:xfrm>
            <a:custGeom>
              <a:rect b="b" l="l" r="r" t="t"/>
              <a:pathLst>
                <a:path extrusionOk="0" h="1565" w="2613">
                  <a:moveTo>
                    <a:pt x="2137" y="0"/>
                  </a:moveTo>
                  <a:cubicBezTo>
                    <a:pt x="2112" y="0"/>
                    <a:pt x="2086" y="3"/>
                    <a:pt x="2059" y="8"/>
                  </a:cubicBezTo>
                  <a:lnTo>
                    <a:pt x="558" y="108"/>
                  </a:lnTo>
                  <a:cubicBezTo>
                    <a:pt x="324" y="108"/>
                    <a:pt x="157" y="242"/>
                    <a:pt x="124" y="475"/>
                  </a:cubicBezTo>
                  <a:lnTo>
                    <a:pt x="57" y="1076"/>
                  </a:lnTo>
                  <a:cubicBezTo>
                    <a:pt x="0" y="1332"/>
                    <a:pt x="211" y="1564"/>
                    <a:pt x="461" y="1564"/>
                  </a:cubicBezTo>
                  <a:cubicBezTo>
                    <a:pt x="503" y="1564"/>
                    <a:pt x="547" y="1557"/>
                    <a:pt x="591" y="1543"/>
                  </a:cubicBezTo>
                  <a:lnTo>
                    <a:pt x="2025" y="1209"/>
                  </a:lnTo>
                  <a:cubicBezTo>
                    <a:pt x="2125" y="1176"/>
                    <a:pt x="2259" y="1076"/>
                    <a:pt x="2292" y="976"/>
                  </a:cubicBezTo>
                  <a:lnTo>
                    <a:pt x="2459" y="609"/>
                  </a:lnTo>
                  <a:cubicBezTo>
                    <a:pt x="2612" y="333"/>
                    <a:pt x="2427" y="0"/>
                    <a:pt x="21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flipH="1">
              <a:off x="3343196" y="759160"/>
              <a:ext cx="39727" cy="41656"/>
            </a:xfrm>
            <a:custGeom>
              <a:rect b="b" l="l" r="r" t="t"/>
              <a:pathLst>
                <a:path extrusionOk="0" h="1425" w="1359">
                  <a:moveTo>
                    <a:pt x="190" y="0"/>
                  </a:moveTo>
                  <a:cubicBezTo>
                    <a:pt x="78" y="0"/>
                    <a:pt x="1" y="120"/>
                    <a:pt x="31" y="239"/>
                  </a:cubicBezTo>
                  <a:lnTo>
                    <a:pt x="264" y="939"/>
                  </a:lnTo>
                  <a:cubicBezTo>
                    <a:pt x="298" y="973"/>
                    <a:pt x="331" y="1040"/>
                    <a:pt x="364" y="1040"/>
                  </a:cubicBezTo>
                  <a:lnTo>
                    <a:pt x="1065" y="1406"/>
                  </a:lnTo>
                  <a:cubicBezTo>
                    <a:pt x="1089" y="1419"/>
                    <a:pt x="1115" y="1424"/>
                    <a:pt x="1140" y="1424"/>
                  </a:cubicBezTo>
                  <a:cubicBezTo>
                    <a:pt x="1253" y="1424"/>
                    <a:pt x="1359" y="1315"/>
                    <a:pt x="1332" y="1206"/>
                  </a:cubicBezTo>
                  <a:lnTo>
                    <a:pt x="1098" y="172"/>
                  </a:lnTo>
                  <a:cubicBezTo>
                    <a:pt x="1065" y="106"/>
                    <a:pt x="998" y="39"/>
                    <a:pt x="931" y="39"/>
                  </a:cubicBezTo>
                  <a:lnTo>
                    <a:pt x="231" y="5"/>
                  </a:lnTo>
                  <a:cubicBezTo>
                    <a:pt x="217" y="2"/>
                    <a:pt x="203" y="0"/>
                    <a:pt x="1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flipH="1">
              <a:off x="2794999" y="1210773"/>
              <a:ext cx="177500" cy="813277"/>
            </a:xfrm>
            <a:custGeom>
              <a:rect b="b" l="l" r="r" t="t"/>
              <a:pathLst>
                <a:path extrusionOk="0" h="27821" w="6072">
                  <a:moveTo>
                    <a:pt x="2669" y="1"/>
                  </a:moveTo>
                  <a:cubicBezTo>
                    <a:pt x="2603" y="1"/>
                    <a:pt x="2569" y="34"/>
                    <a:pt x="2569" y="101"/>
                  </a:cubicBezTo>
                  <a:cubicBezTo>
                    <a:pt x="2603" y="2669"/>
                    <a:pt x="2769" y="5438"/>
                    <a:pt x="3103" y="8340"/>
                  </a:cubicBezTo>
                  <a:cubicBezTo>
                    <a:pt x="3370" y="10775"/>
                    <a:pt x="3737" y="13210"/>
                    <a:pt x="4204" y="15879"/>
                  </a:cubicBezTo>
                  <a:cubicBezTo>
                    <a:pt x="4471" y="17280"/>
                    <a:pt x="4771" y="18714"/>
                    <a:pt x="5104" y="20315"/>
                  </a:cubicBezTo>
                  <a:cubicBezTo>
                    <a:pt x="5805" y="23718"/>
                    <a:pt x="3537" y="27020"/>
                    <a:pt x="101" y="27587"/>
                  </a:cubicBezTo>
                  <a:cubicBezTo>
                    <a:pt x="34" y="27587"/>
                    <a:pt x="1" y="27654"/>
                    <a:pt x="1" y="27721"/>
                  </a:cubicBezTo>
                  <a:cubicBezTo>
                    <a:pt x="1" y="27754"/>
                    <a:pt x="67" y="27821"/>
                    <a:pt x="101" y="27821"/>
                  </a:cubicBezTo>
                  <a:lnTo>
                    <a:pt x="134" y="27787"/>
                  </a:lnTo>
                  <a:cubicBezTo>
                    <a:pt x="3703" y="27220"/>
                    <a:pt x="6072" y="23785"/>
                    <a:pt x="5304" y="20249"/>
                  </a:cubicBezTo>
                  <a:cubicBezTo>
                    <a:pt x="4971" y="18681"/>
                    <a:pt x="4671" y="17213"/>
                    <a:pt x="4437" y="15812"/>
                  </a:cubicBezTo>
                  <a:cubicBezTo>
                    <a:pt x="3937" y="13177"/>
                    <a:pt x="3603" y="10742"/>
                    <a:pt x="3303" y="8307"/>
                  </a:cubicBezTo>
                  <a:cubicBezTo>
                    <a:pt x="3003" y="5438"/>
                    <a:pt x="2803" y="2669"/>
                    <a:pt x="2803" y="101"/>
                  </a:cubicBezTo>
                  <a:cubicBezTo>
                    <a:pt x="2803" y="34"/>
                    <a:pt x="2736" y="1"/>
                    <a:pt x="2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4"/>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ideas</a:t>
            </a:r>
            <a:endParaRPr/>
          </a:p>
          <a:p>
            <a:pPr indent="0" lvl="0" marL="0" rtl="0" algn="l">
              <a:spcBef>
                <a:spcPts val="0"/>
              </a:spcBef>
              <a:spcAft>
                <a:spcPts val="0"/>
              </a:spcAft>
              <a:buNone/>
            </a:pPr>
            <a:r>
              <a:t/>
            </a:r>
            <a:endParaRPr/>
          </a:p>
        </p:txBody>
      </p:sp>
      <p:pic>
        <p:nvPicPr>
          <p:cNvPr id="713" name="Google Shape;713;p44"/>
          <p:cNvPicPr preferRelativeResize="0"/>
          <p:nvPr/>
        </p:nvPicPr>
        <p:blipFill>
          <a:blip r:embed="rId3">
            <a:alphaModFix/>
          </a:blip>
          <a:stretch>
            <a:fillRect/>
          </a:stretch>
        </p:blipFill>
        <p:spPr>
          <a:xfrm>
            <a:off x="6014525" y="1654950"/>
            <a:ext cx="2619375" cy="1743075"/>
          </a:xfrm>
          <a:prstGeom prst="rect">
            <a:avLst/>
          </a:prstGeom>
          <a:noFill/>
          <a:ln>
            <a:noFill/>
          </a:ln>
        </p:spPr>
      </p:pic>
      <p:sp>
        <p:nvSpPr>
          <p:cNvPr id="714" name="Google Shape;714;p44"/>
          <p:cNvSpPr txBox="1"/>
          <p:nvPr/>
        </p:nvSpPr>
        <p:spPr>
          <a:xfrm>
            <a:off x="6009325" y="3576525"/>
            <a:ext cx="2629800" cy="923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n" sz="2400">
                <a:solidFill>
                  <a:schemeClr val="dk1"/>
                </a:solidFill>
                <a:latin typeface="Poppins"/>
                <a:ea typeface="Poppins"/>
                <a:cs typeface="Poppins"/>
                <a:sym typeface="Poppins"/>
              </a:rPr>
              <a:t>Dynamic lane switching</a:t>
            </a:r>
            <a:endParaRPr sz="2400"/>
          </a:p>
        </p:txBody>
      </p:sp>
      <p:sp>
        <p:nvSpPr>
          <p:cNvPr id="715" name="Google Shape;715;p44"/>
          <p:cNvSpPr txBox="1"/>
          <p:nvPr/>
        </p:nvSpPr>
        <p:spPr>
          <a:xfrm>
            <a:off x="3165350" y="3576525"/>
            <a:ext cx="2629800" cy="92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Poppins"/>
                <a:ea typeface="Poppins"/>
                <a:cs typeface="Poppins"/>
                <a:sym typeface="Poppins"/>
              </a:rPr>
              <a:t>Side obstacle detection</a:t>
            </a:r>
            <a:endParaRPr sz="2400">
              <a:solidFill>
                <a:schemeClr val="dk1"/>
              </a:solidFill>
              <a:latin typeface="Poppins"/>
              <a:ea typeface="Poppins"/>
              <a:cs typeface="Poppins"/>
              <a:sym typeface="Poppins"/>
            </a:endParaRPr>
          </a:p>
        </p:txBody>
      </p:sp>
      <p:sp>
        <p:nvSpPr>
          <p:cNvPr id="716" name="Google Shape;716;p44"/>
          <p:cNvSpPr txBox="1"/>
          <p:nvPr/>
        </p:nvSpPr>
        <p:spPr>
          <a:xfrm>
            <a:off x="321375" y="3576525"/>
            <a:ext cx="2629800" cy="92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Poppins"/>
                <a:ea typeface="Poppins"/>
                <a:cs typeface="Poppins"/>
                <a:sym typeface="Poppins"/>
              </a:rPr>
              <a:t>Lane following</a:t>
            </a:r>
            <a:endParaRPr sz="2400">
              <a:solidFill>
                <a:schemeClr val="dk1"/>
              </a:solidFill>
              <a:latin typeface="Poppins"/>
              <a:ea typeface="Poppins"/>
              <a:cs typeface="Poppins"/>
              <a:sym typeface="Poppins"/>
            </a:endParaRPr>
          </a:p>
        </p:txBody>
      </p:sp>
      <p:pic>
        <p:nvPicPr>
          <p:cNvPr id="717" name="Google Shape;717;p44"/>
          <p:cNvPicPr preferRelativeResize="0"/>
          <p:nvPr/>
        </p:nvPicPr>
        <p:blipFill>
          <a:blip r:embed="rId4">
            <a:alphaModFix/>
          </a:blip>
          <a:stretch>
            <a:fillRect/>
          </a:stretch>
        </p:blipFill>
        <p:spPr>
          <a:xfrm>
            <a:off x="321400" y="1572800"/>
            <a:ext cx="2543176" cy="1907374"/>
          </a:xfrm>
          <a:prstGeom prst="rect">
            <a:avLst/>
          </a:prstGeom>
          <a:noFill/>
          <a:ln>
            <a:noFill/>
          </a:ln>
        </p:spPr>
      </p:pic>
      <p:pic>
        <p:nvPicPr>
          <p:cNvPr id="718" name="Google Shape;718;p44"/>
          <p:cNvPicPr preferRelativeResize="0"/>
          <p:nvPr/>
        </p:nvPicPr>
        <p:blipFill rotWithShape="1">
          <a:blip r:embed="rId5">
            <a:alphaModFix/>
          </a:blip>
          <a:srcRect b="0" l="0" r="3670" t="0"/>
          <a:stretch/>
        </p:blipFill>
        <p:spPr>
          <a:xfrm>
            <a:off x="3291988" y="1602550"/>
            <a:ext cx="2376525" cy="1847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5"/>
          <p:cNvSpPr/>
          <p:nvPr/>
        </p:nvSpPr>
        <p:spPr>
          <a:xfrm>
            <a:off x="-11350" y="0"/>
            <a:ext cx="91440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4" name="Google Shape;724;p45"/>
          <p:cNvPicPr preferRelativeResize="0"/>
          <p:nvPr/>
        </p:nvPicPr>
        <p:blipFill rotWithShape="1">
          <a:blip r:embed="rId3">
            <a:alphaModFix/>
          </a:blip>
          <a:srcRect b="0" l="950" r="-950" t="0"/>
          <a:stretch/>
        </p:blipFill>
        <p:spPr>
          <a:xfrm>
            <a:off x="1930975" y="185738"/>
            <a:ext cx="4772025" cy="4772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181" name="Google Shape;181;p26"/>
          <p:cNvSpPr txBox="1"/>
          <p:nvPr>
            <p:ph idx="1" type="subTitle"/>
          </p:nvPr>
        </p:nvSpPr>
        <p:spPr>
          <a:xfrm>
            <a:off x="280650" y="1181075"/>
            <a:ext cx="6328500" cy="800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oppins"/>
                <a:ea typeface="Poppins"/>
                <a:cs typeface="Poppins"/>
                <a:sym typeface="Poppins"/>
              </a:rPr>
              <a:t>Develop dynamic obstacle avoidance for Duckiebots in Duckietown</a:t>
            </a:r>
            <a:endParaRPr sz="2000">
              <a:latin typeface="Poppins"/>
              <a:ea typeface="Poppins"/>
              <a:cs typeface="Poppins"/>
              <a:sym typeface="Poppins"/>
            </a:endParaRPr>
          </a:p>
        </p:txBody>
      </p:sp>
      <p:pic>
        <p:nvPicPr>
          <p:cNvPr id="182" name="Google Shape;182;p26"/>
          <p:cNvPicPr preferRelativeResize="0"/>
          <p:nvPr/>
        </p:nvPicPr>
        <p:blipFill>
          <a:blip r:embed="rId3">
            <a:alphaModFix/>
          </a:blip>
          <a:stretch>
            <a:fillRect/>
          </a:stretch>
        </p:blipFill>
        <p:spPr>
          <a:xfrm>
            <a:off x="6300549" y="1335433"/>
            <a:ext cx="2712849" cy="2883450"/>
          </a:xfrm>
          <a:prstGeom prst="rect">
            <a:avLst/>
          </a:prstGeom>
          <a:noFill/>
          <a:ln>
            <a:noFill/>
          </a:ln>
        </p:spPr>
      </p:pic>
      <p:pic>
        <p:nvPicPr>
          <p:cNvPr id="183" name="Google Shape;183;p26"/>
          <p:cNvPicPr preferRelativeResize="0"/>
          <p:nvPr/>
        </p:nvPicPr>
        <p:blipFill rotWithShape="1">
          <a:blip r:embed="rId4">
            <a:alphaModFix/>
          </a:blip>
          <a:srcRect b="21335" l="0" r="0" t="16966"/>
          <a:stretch/>
        </p:blipFill>
        <p:spPr>
          <a:xfrm>
            <a:off x="641975" y="2870700"/>
            <a:ext cx="5658575" cy="334975"/>
          </a:xfrm>
          <a:prstGeom prst="rect">
            <a:avLst/>
          </a:prstGeom>
          <a:noFill/>
          <a:ln>
            <a:noFill/>
          </a:ln>
        </p:spPr>
      </p:pic>
      <p:sp>
        <p:nvSpPr>
          <p:cNvPr id="184" name="Google Shape;184;p26"/>
          <p:cNvSpPr txBox="1"/>
          <p:nvPr>
            <p:ph idx="1" type="subTitle"/>
          </p:nvPr>
        </p:nvSpPr>
        <p:spPr>
          <a:xfrm>
            <a:off x="261900" y="3289050"/>
            <a:ext cx="61752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oppins"/>
                <a:ea typeface="Poppins"/>
                <a:cs typeface="Poppins"/>
                <a:sym typeface="Poppins"/>
              </a:rPr>
              <a:t>Implement distance detection for the closest obstacle, executing a backward maneuver if the obstacle is dangerously close (&gt;20cm). </a:t>
            </a:r>
            <a:endParaRPr sz="2000">
              <a:latin typeface="Poppins"/>
              <a:ea typeface="Poppins"/>
              <a:cs typeface="Poppins"/>
              <a:sym typeface="Poppins"/>
            </a:endParaRPr>
          </a:p>
        </p:txBody>
      </p:sp>
      <p:sp>
        <p:nvSpPr>
          <p:cNvPr id="185" name="Google Shape;185;p26"/>
          <p:cNvSpPr txBox="1"/>
          <p:nvPr>
            <p:ph type="title"/>
          </p:nvPr>
        </p:nvSpPr>
        <p:spPr>
          <a:xfrm>
            <a:off x="774325" y="2529050"/>
            <a:ext cx="3870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p:nvPr/>
        </p:nvSpPr>
        <p:spPr>
          <a:xfrm>
            <a:off x="873309" y="256455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7"/>
          <p:cNvPicPr preferRelativeResize="0"/>
          <p:nvPr/>
        </p:nvPicPr>
        <p:blipFill>
          <a:blip r:embed="rId3">
            <a:alphaModFix/>
          </a:blip>
          <a:stretch>
            <a:fillRect/>
          </a:stretch>
        </p:blipFill>
        <p:spPr>
          <a:xfrm>
            <a:off x="3589575" y="1424350"/>
            <a:ext cx="5554425" cy="3702950"/>
          </a:xfrm>
          <a:prstGeom prst="rect">
            <a:avLst/>
          </a:prstGeom>
          <a:noFill/>
          <a:ln>
            <a:noFill/>
          </a:ln>
        </p:spPr>
      </p:pic>
      <p:sp>
        <p:nvSpPr>
          <p:cNvPr id="192" name="Google Shape;192;p27"/>
          <p:cNvSpPr/>
          <p:nvPr/>
        </p:nvSpPr>
        <p:spPr>
          <a:xfrm>
            <a:off x="873309" y="118500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873309" y="3944105"/>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txBox="1"/>
          <p:nvPr>
            <p:ph idx="1" type="subTitle"/>
          </p:nvPr>
        </p:nvSpPr>
        <p:spPr>
          <a:xfrm>
            <a:off x="1913175" y="1195750"/>
            <a:ext cx="2437200" cy="97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Duckie bot with calibrated </a:t>
            </a:r>
            <a:r>
              <a:rPr lang="en"/>
              <a:t>camera and wheels</a:t>
            </a:r>
            <a:endParaRPr/>
          </a:p>
        </p:txBody>
      </p:sp>
      <p:sp>
        <p:nvSpPr>
          <p:cNvPr id="195" name="Google Shape;195;p27"/>
          <p:cNvSpPr txBox="1"/>
          <p:nvPr>
            <p:ph idx="3" type="subTitle"/>
          </p:nvPr>
        </p:nvSpPr>
        <p:spPr>
          <a:xfrm>
            <a:off x="1913175" y="2524950"/>
            <a:ext cx="2437200" cy="9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Familiarity with the Time of Flight (TOF) sensor</a:t>
            </a:r>
            <a:endParaRPr/>
          </a:p>
        </p:txBody>
      </p:sp>
      <p:sp>
        <p:nvSpPr>
          <p:cNvPr id="196" name="Google Shape;196;p2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Preliminaries</a:t>
            </a:r>
            <a:endParaRPr/>
          </a:p>
        </p:txBody>
      </p:sp>
      <p:sp>
        <p:nvSpPr>
          <p:cNvPr id="197" name="Google Shape;197;p27"/>
          <p:cNvSpPr txBox="1"/>
          <p:nvPr>
            <p:ph idx="5" type="subTitle"/>
          </p:nvPr>
        </p:nvSpPr>
        <p:spPr>
          <a:xfrm>
            <a:off x="1906479" y="3927450"/>
            <a:ext cx="2437200" cy="10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Store and access data on DBS and docker containers</a:t>
            </a:r>
            <a:endParaRPr/>
          </a:p>
        </p:txBody>
      </p:sp>
      <p:grpSp>
        <p:nvGrpSpPr>
          <p:cNvPr id="198" name="Google Shape;198;p27"/>
          <p:cNvGrpSpPr/>
          <p:nvPr/>
        </p:nvGrpSpPr>
        <p:grpSpPr>
          <a:xfrm>
            <a:off x="1083245" y="1395142"/>
            <a:ext cx="554209" cy="553808"/>
            <a:chOff x="1303537" y="1502716"/>
            <a:chExt cx="362939" cy="362677"/>
          </a:xfrm>
        </p:grpSpPr>
        <p:sp>
          <p:nvSpPr>
            <p:cNvPr id="199" name="Google Shape;199;p27"/>
            <p:cNvSpPr/>
            <p:nvPr/>
          </p:nvSpPr>
          <p:spPr>
            <a:xfrm>
              <a:off x="1426697" y="1695727"/>
              <a:ext cx="116883" cy="99552"/>
            </a:xfrm>
            <a:custGeom>
              <a:rect b="b" l="l" r="r" t="t"/>
              <a:pathLst>
                <a:path extrusionOk="0" h="3791" w="4451">
                  <a:moveTo>
                    <a:pt x="1560" y="0"/>
                  </a:moveTo>
                  <a:lnTo>
                    <a:pt x="1560" y="297"/>
                  </a:lnTo>
                  <a:cubicBezTo>
                    <a:pt x="1560" y="383"/>
                    <a:pt x="1503" y="469"/>
                    <a:pt x="1426" y="507"/>
                  </a:cubicBezTo>
                  <a:lnTo>
                    <a:pt x="402" y="938"/>
                  </a:lnTo>
                  <a:cubicBezTo>
                    <a:pt x="154" y="1043"/>
                    <a:pt x="0" y="1283"/>
                    <a:pt x="0" y="1551"/>
                  </a:cubicBezTo>
                  <a:lnTo>
                    <a:pt x="0" y="3790"/>
                  </a:lnTo>
                  <a:lnTo>
                    <a:pt x="4451" y="3790"/>
                  </a:lnTo>
                  <a:lnTo>
                    <a:pt x="4451" y="1551"/>
                  </a:lnTo>
                  <a:cubicBezTo>
                    <a:pt x="4451" y="1283"/>
                    <a:pt x="4297" y="1043"/>
                    <a:pt x="4049" y="938"/>
                  </a:cubicBezTo>
                  <a:lnTo>
                    <a:pt x="3034" y="507"/>
                  </a:lnTo>
                  <a:cubicBezTo>
                    <a:pt x="2948" y="469"/>
                    <a:pt x="2891" y="383"/>
                    <a:pt x="2891" y="297"/>
                  </a:cubicBezTo>
                  <a:lnTo>
                    <a:pt x="2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1426697" y="1710538"/>
              <a:ext cx="116883" cy="84741"/>
            </a:xfrm>
            <a:custGeom>
              <a:rect b="b" l="l" r="r" t="t"/>
              <a:pathLst>
                <a:path extrusionOk="0" h="3227" w="4451">
                  <a:moveTo>
                    <a:pt x="1273" y="1"/>
                  </a:moveTo>
                  <a:lnTo>
                    <a:pt x="402" y="374"/>
                  </a:lnTo>
                  <a:cubicBezTo>
                    <a:pt x="154" y="479"/>
                    <a:pt x="0" y="719"/>
                    <a:pt x="0" y="987"/>
                  </a:cubicBezTo>
                  <a:lnTo>
                    <a:pt x="0" y="3226"/>
                  </a:lnTo>
                  <a:lnTo>
                    <a:pt x="4451" y="3226"/>
                  </a:lnTo>
                  <a:lnTo>
                    <a:pt x="4451" y="987"/>
                  </a:lnTo>
                  <a:cubicBezTo>
                    <a:pt x="4451" y="719"/>
                    <a:pt x="4297" y="479"/>
                    <a:pt x="4049" y="374"/>
                  </a:cubicBezTo>
                  <a:lnTo>
                    <a:pt x="3178" y="1"/>
                  </a:lnTo>
                  <a:cubicBezTo>
                    <a:pt x="2962" y="365"/>
                    <a:pt x="2594" y="546"/>
                    <a:pt x="2226" y="546"/>
                  </a:cubicBezTo>
                  <a:cubicBezTo>
                    <a:pt x="1857" y="546"/>
                    <a:pt x="1489" y="365"/>
                    <a:pt x="12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a:off x="1444291" y="1613796"/>
              <a:ext cx="29437" cy="64363"/>
            </a:xfrm>
            <a:custGeom>
              <a:rect b="b" l="l" r="r" t="t"/>
              <a:pathLst>
                <a:path extrusionOk="0" h="2451" w="1121">
                  <a:moveTo>
                    <a:pt x="670" y="0"/>
                  </a:moveTo>
                  <a:cubicBezTo>
                    <a:pt x="297" y="0"/>
                    <a:pt x="0" y="297"/>
                    <a:pt x="0" y="670"/>
                  </a:cubicBezTo>
                  <a:lnTo>
                    <a:pt x="0" y="823"/>
                  </a:lnTo>
                  <a:cubicBezTo>
                    <a:pt x="0" y="1015"/>
                    <a:pt x="29" y="1206"/>
                    <a:pt x="86" y="1388"/>
                  </a:cubicBezTo>
                  <a:lnTo>
                    <a:pt x="450" y="2450"/>
                  </a:lnTo>
                  <a:lnTo>
                    <a:pt x="1120" y="2450"/>
                  </a:lnTo>
                  <a:lnTo>
                    <a:pt x="11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1456108" y="1608019"/>
              <a:ext cx="69878" cy="70140"/>
            </a:xfrm>
            <a:custGeom>
              <a:rect b="b" l="l" r="r" t="t"/>
              <a:pathLst>
                <a:path extrusionOk="0" h="2671" w="2661">
                  <a:moveTo>
                    <a:pt x="660" y="0"/>
                  </a:moveTo>
                  <a:cubicBezTo>
                    <a:pt x="297" y="0"/>
                    <a:pt x="0" y="297"/>
                    <a:pt x="0" y="670"/>
                  </a:cubicBezTo>
                  <a:cubicBezTo>
                    <a:pt x="0" y="909"/>
                    <a:pt x="192" y="1110"/>
                    <a:pt x="440" y="1110"/>
                  </a:cubicBezTo>
                  <a:lnTo>
                    <a:pt x="2220" y="2670"/>
                  </a:lnTo>
                  <a:lnTo>
                    <a:pt x="2594" y="1350"/>
                  </a:lnTo>
                  <a:cubicBezTo>
                    <a:pt x="2642" y="1196"/>
                    <a:pt x="2661" y="1034"/>
                    <a:pt x="2661" y="862"/>
                  </a:cubicBezTo>
                  <a:lnTo>
                    <a:pt x="2661" y="450"/>
                  </a:lnTo>
                  <a:cubicBezTo>
                    <a:pt x="2661" y="201"/>
                    <a:pt x="2469" y="0"/>
                    <a:pt x="2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1450068" y="1637168"/>
              <a:ext cx="70140" cy="64363"/>
            </a:xfrm>
            <a:custGeom>
              <a:rect b="b" l="l" r="r" t="t"/>
              <a:pathLst>
                <a:path extrusionOk="0" h="2451" w="2671">
                  <a:moveTo>
                    <a:pt x="862" y="0"/>
                  </a:moveTo>
                  <a:cubicBezTo>
                    <a:pt x="737" y="0"/>
                    <a:pt x="623" y="48"/>
                    <a:pt x="536" y="134"/>
                  </a:cubicBezTo>
                  <a:lnTo>
                    <a:pt x="134" y="536"/>
                  </a:lnTo>
                  <a:cubicBezTo>
                    <a:pt x="48" y="622"/>
                    <a:pt x="0" y="737"/>
                    <a:pt x="0" y="852"/>
                  </a:cubicBezTo>
                  <a:lnTo>
                    <a:pt x="0" y="1120"/>
                  </a:lnTo>
                  <a:cubicBezTo>
                    <a:pt x="0" y="1857"/>
                    <a:pt x="594" y="2450"/>
                    <a:pt x="1340" y="2450"/>
                  </a:cubicBezTo>
                  <a:cubicBezTo>
                    <a:pt x="2077" y="2450"/>
                    <a:pt x="2671" y="1857"/>
                    <a:pt x="2671" y="1120"/>
                  </a:cubicBezTo>
                  <a:lnTo>
                    <a:pt x="2671" y="833"/>
                  </a:lnTo>
                  <a:cubicBezTo>
                    <a:pt x="2671" y="718"/>
                    <a:pt x="2623" y="603"/>
                    <a:pt x="2546" y="517"/>
                  </a:cubicBezTo>
                  <a:cubicBezTo>
                    <a:pt x="2202" y="182"/>
                    <a:pt x="1580" y="29"/>
                    <a:pt x="8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1426697" y="1725638"/>
              <a:ext cx="23398" cy="69642"/>
            </a:xfrm>
            <a:custGeom>
              <a:rect b="b" l="l" r="r" t="t"/>
              <a:pathLst>
                <a:path extrusionOk="0" h="2652" w="891">
                  <a:moveTo>
                    <a:pt x="154" y="0"/>
                  </a:moveTo>
                  <a:cubicBezTo>
                    <a:pt x="48" y="115"/>
                    <a:pt x="0" y="258"/>
                    <a:pt x="0" y="412"/>
                  </a:cubicBezTo>
                  <a:lnTo>
                    <a:pt x="0" y="2651"/>
                  </a:lnTo>
                  <a:lnTo>
                    <a:pt x="890" y="2651"/>
                  </a:lnTo>
                  <a:lnTo>
                    <a:pt x="890" y="1015"/>
                  </a:lnTo>
                  <a:cubicBezTo>
                    <a:pt x="890" y="833"/>
                    <a:pt x="823" y="670"/>
                    <a:pt x="699" y="546"/>
                  </a:cubicBezTo>
                  <a:lnTo>
                    <a:pt x="1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1520182" y="1725638"/>
              <a:ext cx="23398" cy="69642"/>
            </a:xfrm>
            <a:custGeom>
              <a:rect b="b" l="l" r="r" t="t"/>
              <a:pathLst>
                <a:path extrusionOk="0" h="2652" w="891">
                  <a:moveTo>
                    <a:pt x="747" y="0"/>
                  </a:moveTo>
                  <a:lnTo>
                    <a:pt x="202" y="546"/>
                  </a:lnTo>
                  <a:cubicBezTo>
                    <a:pt x="77" y="670"/>
                    <a:pt x="1" y="833"/>
                    <a:pt x="1" y="1015"/>
                  </a:cubicBezTo>
                  <a:lnTo>
                    <a:pt x="1" y="2651"/>
                  </a:lnTo>
                  <a:lnTo>
                    <a:pt x="891" y="2651"/>
                  </a:lnTo>
                  <a:lnTo>
                    <a:pt x="891" y="412"/>
                  </a:lnTo>
                  <a:cubicBezTo>
                    <a:pt x="891" y="258"/>
                    <a:pt x="843" y="115"/>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1303537" y="1502716"/>
              <a:ext cx="362939" cy="362677"/>
            </a:xfrm>
            <a:custGeom>
              <a:rect b="b" l="l" r="r" t="t"/>
              <a:pathLst>
                <a:path extrusionOk="0" h="13811" w="13821">
                  <a:moveTo>
                    <a:pt x="6920" y="2677"/>
                  </a:moveTo>
                  <a:cubicBezTo>
                    <a:pt x="7464" y="2677"/>
                    <a:pt x="8013" y="2781"/>
                    <a:pt x="8538" y="2996"/>
                  </a:cubicBezTo>
                  <a:cubicBezTo>
                    <a:pt x="10117" y="3656"/>
                    <a:pt x="11150" y="5197"/>
                    <a:pt x="11150" y="6910"/>
                  </a:cubicBezTo>
                  <a:cubicBezTo>
                    <a:pt x="11150" y="9245"/>
                    <a:pt x="9255" y="11140"/>
                    <a:pt x="6920" y="11140"/>
                  </a:cubicBezTo>
                  <a:cubicBezTo>
                    <a:pt x="5207" y="11140"/>
                    <a:pt x="3657" y="10106"/>
                    <a:pt x="3006" y="8527"/>
                  </a:cubicBezTo>
                  <a:cubicBezTo>
                    <a:pt x="2355" y="6948"/>
                    <a:pt x="2709" y="5130"/>
                    <a:pt x="3925" y="3915"/>
                  </a:cubicBezTo>
                  <a:cubicBezTo>
                    <a:pt x="4733" y="3107"/>
                    <a:pt x="5816" y="2677"/>
                    <a:pt x="6920" y="2677"/>
                  </a:cubicBezTo>
                  <a:close/>
                  <a:moveTo>
                    <a:pt x="6021" y="0"/>
                  </a:moveTo>
                  <a:cubicBezTo>
                    <a:pt x="5906" y="0"/>
                    <a:pt x="5801" y="106"/>
                    <a:pt x="5810" y="220"/>
                  </a:cubicBezTo>
                  <a:lnTo>
                    <a:pt x="5810" y="823"/>
                  </a:lnTo>
                  <a:cubicBezTo>
                    <a:pt x="5801" y="929"/>
                    <a:pt x="5734" y="1015"/>
                    <a:pt x="5628" y="1034"/>
                  </a:cubicBezTo>
                  <a:cubicBezTo>
                    <a:pt x="4939" y="1187"/>
                    <a:pt x="4279" y="1465"/>
                    <a:pt x="3676" y="1847"/>
                  </a:cubicBezTo>
                  <a:cubicBezTo>
                    <a:pt x="3639" y="1872"/>
                    <a:pt x="3597" y="1884"/>
                    <a:pt x="3555" y="1884"/>
                  </a:cubicBezTo>
                  <a:cubicBezTo>
                    <a:pt x="3498" y="1884"/>
                    <a:pt x="3442" y="1862"/>
                    <a:pt x="3398" y="1819"/>
                  </a:cubicBezTo>
                  <a:lnTo>
                    <a:pt x="2977" y="1398"/>
                  </a:lnTo>
                  <a:cubicBezTo>
                    <a:pt x="2934" y="1354"/>
                    <a:pt x="2879" y="1333"/>
                    <a:pt x="2824" y="1333"/>
                  </a:cubicBezTo>
                  <a:cubicBezTo>
                    <a:pt x="2769" y="1333"/>
                    <a:pt x="2714" y="1354"/>
                    <a:pt x="2671" y="1398"/>
                  </a:cubicBezTo>
                  <a:lnTo>
                    <a:pt x="1408" y="2651"/>
                  </a:lnTo>
                  <a:cubicBezTo>
                    <a:pt x="1322" y="2737"/>
                    <a:pt x="1322" y="2871"/>
                    <a:pt x="1408" y="2957"/>
                  </a:cubicBezTo>
                  <a:lnTo>
                    <a:pt x="1819" y="3379"/>
                  </a:lnTo>
                  <a:cubicBezTo>
                    <a:pt x="1896" y="3455"/>
                    <a:pt x="1905" y="3570"/>
                    <a:pt x="1848" y="3656"/>
                  </a:cubicBezTo>
                  <a:cubicBezTo>
                    <a:pt x="1465" y="4259"/>
                    <a:pt x="1197" y="4919"/>
                    <a:pt x="1044" y="5608"/>
                  </a:cubicBezTo>
                  <a:cubicBezTo>
                    <a:pt x="1025" y="5714"/>
                    <a:pt x="929" y="5781"/>
                    <a:pt x="824" y="5790"/>
                  </a:cubicBezTo>
                  <a:lnTo>
                    <a:pt x="231" y="5790"/>
                  </a:lnTo>
                  <a:cubicBezTo>
                    <a:pt x="106" y="5790"/>
                    <a:pt x="1" y="5886"/>
                    <a:pt x="1" y="6010"/>
                  </a:cubicBezTo>
                  <a:lnTo>
                    <a:pt x="1" y="7790"/>
                  </a:lnTo>
                  <a:cubicBezTo>
                    <a:pt x="1" y="7915"/>
                    <a:pt x="106" y="8011"/>
                    <a:pt x="231" y="8011"/>
                  </a:cubicBezTo>
                  <a:lnTo>
                    <a:pt x="824" y="8011"/>
                  </a:lnTo>
                  <a:cubicBezTo>
                    <a:pt x="929" y="8011"/>
                    <a:pt x="1025" y="8087"/>
                    <a:pt x="1044" y="8192"/>
                  </a:cubicBezTo>
                  <a:cubicBezTo>
                    <a:pt x="1197" y="8881"/>
                    <a:pt x="1465" y="9542"/>
                    <a:pt x="1848" y="10145"/>
                  </a:cubicBezTo>
                  <a:cubicBezTo>
                    <a:pt x="1905" y="10231"/>
                    <a:pt x="1896" y="10346"/>
                    <a:pt x="1819" y="10422"/>
                  </a:cubicBezTo>
                  <a:lnTo>
                    <a:pt x="1398" y="10843"/>
                  </a:lnTo>
                  <a:cubicBezTo>
                    <a:pt x="1312" y="10930"/>
                    <a:pt x="1312" y="11073"/>
                    <a:pt x="1398" y="11159"/>
                  </a:cubicBezTo>
                  <a:lnTo>
                    <a:pt x="2662" y="12413"/>
                  </a:lnTo>
                  <a:cubicBezTo>
                    <a:pt x="2705" y="12456"/>
                    <a:pt x="2762" y="12477"/>
                    <a:pt x="2819" y="12477"/>
                  </a:cubicBezTo>
                  <a:cubicBezTo>
                    <a:pt x="2877" y="12477"/>
                    <a:pt x="2934" y="12456"/>
                    <a:pt x="2977" y="12413"/>
                  </a:cubicBezTo>
                  <a:lnTo>
                    <a:pt x="3398" y="12001"/>
                  </a:lnTo>
                  <a:cubicBezTo>
                    <a:pt x="3442" y="11958"/>
                    <a:pt x="3498" y="11936"/>
                    <a:pt x="3555" y="11936"/>
                  </a:cubicBezTo>
                  <a:cubicBezTo>
                    <a:pt x="3597" y="11936"/>
                    <a:pt x="3639" y="11948"/>
                    <a:pt x="3676" y="11973"/>
                  </a:cubicBezTo>
                  <a:cubicBezTo>
                    <a:pt x="4269" y="12355"/>
                    <a:pt x="4930" y="12623"/>
                    <a:pt x="5628" y="12777"/>
                  </a:cubicBezTo>
                  <a:cubicBezTo>
                    <a:pt x="5724" y="12796"/>
                    <a:pt x="5801" y="12891"/>
                    <a:pt x="5801" y="12997"/>
                  </a:cubicBezTo>
                  <a:lnTo>
                    <a:pt x="5801" y="13590"/>
                  </a:lnTo>
                  <a:cubicBezTo>
                    <a:pt x="5801" y="13714"/>
                    <a:pt x="5906" y="13810"/>
                    <a:pt x="6021" y="13810"/>
                  </a:cubicBezTo>
                  <a:lnTo>
                    <a:pt x="7810" y="13810"/>
                  </a:lnTo>
                  <a:cubicBezTo>
                    <a:pt x="7925" y="13810"/>
                    <a:pt x="8030" y="13714"/>
                    <a:pt x="8030" y="13590"/>
                  </a:cubicBezTo>
                  <a:lnTo>
                    <a:pt x="8030" y="12997"/>
                  </a:lnTo>
                  <a:cubicBezTo>
                    <a:pt x="8030" y="12891"/>
                    <a:pt x="8107" y="12796"/>
                    <a:pt x="8203" y="12777"/>
                  </a:cubicBezTo>
                  <a:cubicBezTo>
                    <a:pt x="8901" y="12623"/>
                    <a:pt x="9562" y="12355"/>
                    <a:pt x="10155" y="11973"/>
                  </a:cubicBezTo>
                  <a:cubicBezTo>
                    <a:pt x="10192" y="11948"/>
                    <a:pt x="10234" y="11936"/>
                    <a:pt x="10276" y="11936"/>
                  </a:cubicBezTo>
                  <a:cubicBezTo>
                    <a:pt x="10333" y="11936"/>
                    <a:pt x="10389" y="11958"/>
                    <a:pt x="10433" y="12001"/>
                  </a:cubicBezTo>
                  <a:lnTo>
                    <a:pt x="10854" y="12413"/>
                  </a:lnTo>
                  <a:cubicBezTo>
                    <a:pt x="10897" y="12456"/>
                    <a:pt x="10954" y="12477"/>
                    <a:pt x="11012" y="12477"/>
                  </a:cubicBezTo>
                  <a:cubicBezTo>
                    <a:pt x="11069" y="12477"/>
                    <a:pt x="11126" y="12456"/>
                    <a:pt x="11170" y="12413"/>
                  </a:cubicBezTo>
                  <a:lnTo>
                    <a:pt x="12423" y="11159"/>
                  </a:lnTo>
                  <a:cubicBezTo>
                    <a:pt x="12509" y="11073"/>
                    <a:pt x="12509" y="10930"/>
                    <a:pt x="12423" y="10843"/>
                  </a:cubicBezTo>
                  <a:lnTo>
                    <a:pt x="12012" y="10422"/>
                  </a:lnTo>
                  <a:cubicBezTo>
                    <a:pt x="11935" y="10346"/>
                    <a:pt x="11926" y="10231"/>
                    <a:pt x="11983" y="10145"/>
                  </a:cubicBezTo>
                  <a:cubicBezTo>
                    <a:pt x="12366" y="9542"/>
                    <a:pt x="12634" y="8891"/>
                    <a:pt x="12787" y="8192"/>
                  </a:cubicBezTo>
                  <a:cubicBezTo>
                    <a:pt x="12806" y="8087"/>
                    <a:pt x="12902" y="8020"/>
                    <a:pt x="13007" y="8020"/>
                  </a:cubicBezTo>
                  <a:lnTo>
                    <a:pt x="13600" y="8020"/>
                  </a:lnTo>
                  <a:cubicBezTo>
                    <a:pt x="13725" y="8011"/>
                    <a:pt x="13820" y="7915"/>
                    <a:pt x="13820" y="7790"/>
                  </a:cubicBezTo>
                  <a:lnTo>
                    <a:pt x="13820" y="6010"/>
                  </a:lnTo>
                  <a:cubicBezTo>
                    <a:pt x="13820" y="5886"/>
                    <a:pt x="13725" y="5790"/>
                    <a:pt x="13600" y="5790"/>
                  </a:cubicBezTo>
                  <a:lnTo>
                    <a:pt x="12997" y="5790"/>
                  </a:lnTo>
                  <a:cubicBezTo>
                    <a:pt x="12892" y="5790"/>
                    <a:pt x="12806" y="5714"/>
                    <a:pt x="12787" y="5618"/>
                  </a:cubicBezTo>
                  <a:cubicBezTo>
                    <a:pt x="12634" y="4919"/>
                    <a:pt x="12356" y="4259"/>
                    <a:pt x="11973" y="3666"/>
                  </a:cubicBezTo>
                  <a:cubicBezTo>
                    <a:pt x="11916" y="3580"/>
                    <a:pt x="11926" y="3455"/>
                    <a:pt x="12002" y="3388"/>
                  </a:cubicBezTo>
                  <a:lnTo>
                    <a:pt x="12423" y="2967"/>
                  </a:lnTo>
                  <a:cubicBezTo>
                    <a:pt x="12509" y="2881"/>
                    <a:pt x="12509" y="2737"/>
                    <a:pt x="12423" y="2651"/>
                  </a:cubicBezTo>
                  <a:lnTo>
                    <a:pt x="11170" y="1388"/>
                  </a:lnTo>
                  <a:cubicBezTo>
                    <a:pt x="11126" y="1345"/>
                    <a:pt x="11069" y="1323"/>
                    <a:pt x="11012" y="1323"/>
                  </a:cubicBezTo>
                  <a:cubicBezTo>
                    <a:pt x="10954" y="1323"/>
                    <a:pt x="10897" y="1345"/>
                    <a:pt x="10854" y="1388"/>
                  </a:cubicBezTo>
                  <a:lnTo>
                    <a:pt x="10433" y="1809"/>
                  </a:lnTo>
                  <a:cubicBezTo>
                    <a:pt x="10389" y="1853"/>
                    <a:pt x="10333" y="1875"/>
                    <a:pt x="10276" y="1875"/>
                  </a:cubicBezTo>
                  <a:cubicBezTo>
                    <a:pt x="10234" y="1875"/>
                    <a:pt x="10192" y="1862"/>
                    <a:pt x="10155" y="1838"/>
                  </a:cubicBezTo>
                  <a:cubicBezTo>
                    <a:pt x="9562" y="1455"/>
                    <a:pt x="8901" y="1177"/>
                    <a:pt x="8203" y="1034"/>
                  </a:cubicBezTo>
                  <a:cubicBezTo>
                    <a:pt x="8107" y="1005"/>
                    <a:pt x="8030" y="919"/>
                    <a:pt x="8030" y="814"/>
                  </a:cubicBezTo>
                  <a:lnTo>
                    <a:pt x="8030" y="211"/>
                  </a:lnTo>
                  <a:cubicBezTo>
                    <a:pt x="8021" y="96"/>
                    <a:pt x="7925" y="0"/>
                    <a:pt x="78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1346262" y="1555236"/>
              <a:ext cx="267694" cy="257742"/>
            </a:xfrm>
            <a:custGeom>
              <a:rect b="b" l="l" r="r" t="t"/>
              <a:pathLst>
                <a:path extrusionOk="0" h="9815" w="10194">
                  <a:moveTo>
                    <a:pt x="5289" y="895"/>
                  </a:moveTo>
                  <a:cubicBezTo>
                    <a:pt x="5806" y="895"/>
                    <a:pt x="6327" y="994"/>
                    <a:pt x="6825" y="1197"/>
                  </a:cubicBezTo>
                  <a:cubicBezTo>
                    <a:pt x="8318" y="1819"/>
                    <a:pt x="9294" y="3283"/>
                    <a:pt x="9294" y="4900"/>
                  </a:cubicBezTo>
                  <a:cubicBezTo>
                    <a:pt x="9294" y="7121"/>
                    <a:pt x="7504" y="8910"/>
                    <a:pt x="5293" y="8910"/>
                  </a:cubicBezTo>
                  <a:cubicBezTo>
                    <a:pt x="3666" y="8910"/>
                    <a:pt x="2202" y="7934"/>
                    <a:pt x="1590" y="6441"/>
                  </a:cubicBezTo>
                  <a:cubicBezTo>
                    <a:pt x="968" y="4939"/>
                    <a:pt x="1312" y="3216"/>
                    <a:pt x="2451" y="2068"/>
                  </a:cubicBezTo>
                  <a:cubicBezTo>
                    <a:pt x="3219" y="1299"/>
                    <a:pt x="4245" y="895"/>
                    <a:pt x="5289" y="895"/>
                  </a:cubicBezTo>
                  <a:close/>
                  <a:moveTo>
                    <a:pt x="5293" y="0"/>
                  </a:moveTo>
                  <a:cubicBezTo>
                    <a:pt x="3303" y="0"/>
                    <a:pt x="1513" y="1197"/>
                    <a:pt x="757" y="3034"/>
                  </a:cubicBezTo>
                  <a:cubicBezTo>
                    <a:pt x="1" y="4862"/>
                    <a:pt x="422" y="6977"/>
                    <a:pt x="1819" y="8374"/>
                  </a:cubicBezTo>
                  <a:cubicBezTo>
                    <a:pt x="2759" y="9314"/>
                    <a:pt x="4011" y="9814"/>
                    <a:pt x="5286" y="9814"/>
                  </a:cubicBezTo>
                  <a:cubicBezTo>
                    <a:pt x="5920" y="9814"/>
                    <a:pt x="6559" y="9691"/>
                    <a:pt x="7169" y="9437"/>
                  </a:cubicBezTo>
                  <a:cubicBezTo>
                    <a:pt x="8997" y="8681"/>
                    <a:pt x="10193" y="6891"/>
                    <a:pt x="10193" y="4910"/>
                  </a:cubicBezTo>
                  <a:cubicBezTo>
                    <a:pt x="10193" y="2202"/>
                    <a:pt x="8002" y="0"/>
                    <a:pt x="5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7"/>
          <p:cNvGrpSpPr/>
          <p:nvPr/>
        </p:nvGrpSpPr>
        <p:grpSpPr>
          <a:xfrm>
            <a:off x="1107220" y="2807583"/>
            <a:ext cx="506253" cy="488022"/>
            <a:chOff x="953920" y="3455283"/>
            <a:chExt cx="506253" cy="488022"/>
          </a:xfrm>
        </p:grpSpPr>
        <p:sp>
          <p:nvSpPr>
            <p:cNvPr id="209" name="Google Shape;209;p27"/>
            <p:cNvSpPr/>
            <p:nvPr/>
          </p:nvSpPr>
          <p:spPr>
            <a:xfrm>
              <a:off x="1130280" y="3487175"/>
              <a:ext cx="329892" cy="349012"/>
            </a:xfrm>
            <a:custGeom>
              <a:rect b="b" l="l" r="r" t="t"/>
              <a:pathLst>
                <a:path extrusionOk="0" h="8941" w="8498">
                  <a:moveTo>
                    <a:pt x="7409" y="0"/>
                  </a:moveTo>
                  <a:cubicBezTo>
                    <a:pt x="7409" y="0"/>
                    <a:pt x="7721" y="2081"/>
                    <a:pt x="6625" y="3170"/>
                  </a:cubicBezTo>
                  <a:lnTo>
                    <a:pt x="3178" y="6631"/>
                  </a:lnTo>
                  <a:cubicBezTo>
                    <a:pt x="2481" y="7323"/>
                    <a:pt x="1387" y="7449"/>
                    <a:pt x="681" y="7449"/>
                  </a:cubicBezTo>
                  <a:cubicBezTo>
                    <a:pt x="277" y="7449"/>
                    <a:pt x="1" y="7408"/>
                    <a:pt x="1" y="7408"/>
                  </a:cubicBezTo>
                  <a:lnTo>
                    <a:pt x="1" y="7408"/>
                  </a:lnTo>
                  <a:cubicBezTo>
                    <a:pt x="341" y="7748"/>
                    <a:pt x="764" y="7997"/>
                    <a:pt x="1236" y="8129"/>
                  </a:cubicBezTo>
                  <a:lnTo>
                    <a:pt x="2047" y="8941"/>
                  </a:lnTo>
                  <a:cubicBezTo>
                    <a:pt x="2734" y="8497"/>
                    <a:pt x="3372" y="7984"/>
                    <a:pt x="3955" y="7408"/>
                  </a:cubicBezTo>
                  <a:lnTo>
                    <a:pt x="7409" y="3947"/>
                  </a:lnTo>
                  <a:cubicBezTo>
                    <a:pt x="8498" y="2858"/>
                    <a:pt x="8498" y="1089"/>
                    <a:pt x="74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1116848" y="3748168"/>
              <a:ext cx="13471" cy="28183"/>
            </a:xfrm>
            <a:custGeom>
              <a:rect b="b" l="l" r="r" t="t"/>
              <a:pathLst>
                <a:path extrusionOk="0" h="722" w="347">
                  <a:moveTo>
                    <a:pt x="305" y="1"/>
                  </a:moveTo>
                  <a:lnTo>
                    <a:pt x="0" y="299"/>
                  </a:lnTo>
                  <a:cubicBezTo>
                    <a:pt x="104" y="451"/>
                    <a:pt x="222" y="590"/>
                    <a:pt x="347" y="722"/>
                  </a:cubicBezTo>
                  <a:cubicBezTo>
                    <a:pt x="319" y="479"/>
                    <a:pt x="305" y="236"/>
                    <a:pt x="30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1100155" y="3455283"/>
              <a:ext cx="347633" cy="338394"/>
            </a:xfrm>
            <a:custGeom>
              <a:rect b="b" l="l" r="r" t="t"/>
              <a:pathLst>
                <a:path extrusionOk="0" h="8669" w="8955">
                  <a:moveTo>
                    <a:pt x="6211" y="1422"/>
                  </a:moveTo>
                  <a:cubicBezTo>
                    <a:pt x="6562" y="1422"/>
                    <a:pt x="6912" y="1556"/>
                    <a:pt x="7179" y="1823"/>
                  </a:cubicBezTo>
                  <a:cubicBezTo>
                    <a:pt x="7713" y="2357"/>
                    <a:pt x="7713" y="3224"/>
                    <a:pt x="7179" y="3765"/>
                  </a:cubicBezTo>
                  <a:lnTo>
                    <a:pt x="5445" y="5499"/>
                  </a:lnTo>
                  <a:lnTo>
                    <a:pt x="5077" y="5589"/>
                  </a:lnTo>
                  <a:lnTo>
                    <a:pt x="3822" y="7122"/>
                  </a:lnTo>
                  <a:lnTo>
                    <a:pt x="3725" y="7219"/>
                  </a:lnTo>
                  <a:cubicBezTo>
                    <a:pt x="3455" y="7496"/>
                    <a:pt x="3097" y="7635"/>
                    <a:pt x="2739" y="7635"/>
                  </a:cubicBezTo>
                  <a:cubicBezTo>
                    <a:pt x="2388" y="7635"/>
                    <a:pt x="2037" y="7501"/>
                    <a:pt x="1769" y="7233"/>
                  </a:cubicBezTo>
                  <a:cubicBezTo>
                    <a:pt x="1228" y="6692"/>
                    <a:pt x="1235" y="5811"/>
                    <a:pt x="1783" y="5277"/>
                  </a:cubicBezTo>
                  <a:lnTo>
                    <a:pt x="5237" y="1823"/>
                  </a:lnTo>
                  <a:cubicBezTo>
                    <a:pt x="5507" y="1556"/>
                    <a:pt x="5859" y="1422"/>
                    <a:pt x="6211" y="1422"/>
                  </a:cubicBezTo>
                  <a:close/>
                  <a:moveTo>
                    <a:pt x="6211" y="0"/>
                  </a:moveTo>
                  <a:cubicBezTo>
                    <a:pt x="5495" y="0"/>
                    <a:pt x="4779" y="273"/>
                    <a:pt x="4231" y="817"/>
                  </a:cubicBezTo>
                  <a:lnTo>
                    <a:pt x="777" y="4271"/>
                  </a:lnTo>
                  <a:lnTo>
                    <a:pt x="0" y="6678"/>
                  </a:lnTo>
                  <a:cubicBezTo>
                    <a:pt x="63" y="7080"/>
                    <a:pt x="208" y="7469"/>
                    <a:pt x="437" y="7809"/>
                  </a:cubicBezTo>
                  <a:lnTo>
                    <a:pt x="479" y="7767"/>
                  </a:lnTo>
                  <a:cubicBezTo>
                    <a:pt x="548" y="7941"/>
                    <a:pt x="652" y="8093"/>
                    <a:pt x="784" y="8225"/>
                  </a:cubicBezTo>
                  <a:cubicBezTo>
                    <a:pt x="1082" y="8523"/>
                    <a:pt x="1494" y="8668"/>
                    <a:pt x="1951" y="8668"/>
                  </a:cubicBezTo>
                  <a:cubicBezTo>
                    <a:pt x="2079" y="8668"/>
                    <a:pt x="2211" y="8657"/>
                    <a:pt x="2345" y="8634"/>
                  </a:cubicBezTo>
                  <a:cubicBezTo>
                    <a:pt x="2948" y="8523"/>
                    <a:pt x="3600" y="8183"/>
                    <a:pt x="4148" y="7642"/>
                  </a:cubicBezTo>
                  <a:lnTo>
                    <a:pt x="7602" y="4188"/>
                  </a:lnTo>
                  <a:cubicBezTo>
                    <a:pt x="8691" y="3092"/>
                    <a:pt x="8955" y="1587"/>
                    <a:pt x="8185" y="817"/>
                  </a:cubicBezTo>
                  <a:cubicBezTo>
                    <a:pt x="7640" y="273"/>
                    <a:pt x="6926" y="0"/>
                    <a:pt x="62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996467" y="3834281"/>
              <a:ext cx="224613" cy="109025"/>
            </a:xfrm>
            <a:custGeom>
              <a:rect b="b" l="l" r="r" t="t"/>
              <a:pathLst>
                <a:path extrusionOk="0" h="2793" w="5786">
                  <a:moveTo>
                    <a:pt x="4370" y="0"/>
                  </a:moveTo>
                  <a:lnTo>
                    <a:pt x="3171" y="1193"/>
                  </a:lnTo>
                  <a:cubicBezTo>
                    <a:pt x="2482" y="1886"/>
                    <a:pt x="1398" y="2013"/>
                    <a:pt x="693" y="2013"/>
                  </a:cubicBezTo>
                  <a:cubicBezTo>
                    <a:pt x="283" y="2013"/>
                    <a:pt x="1" y="1970"/>
                    <a:pt x="1" y="1970"/>
                  </a:cubicBezTo>
                  <a:lnTo>
                    <a:pt x="1" y="1970"/>
                  </a:lnTo>
                  <a:cubicBezTo>
                    <a:pt x="545" y="2518"/>
                    <a:pt x="1260" y="2792"/>
                    <a:pt x="1974" y="2792"/>
                  </a:cubicBezTo>
                  <a:cubicBezTo>
                    <a:pt x="2688" y="2792"/>
                    <a:pt x="3403" y="2518"/>
                    <a:pt x="3947" y="1970"/>
                  </a:cubicBezTo>
                  <a:lnTo>
                    <a:pt x="5785" y="139"/>
                  </a:lnTo>
                  <a:lnTo>
                    <a:pt x="4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1166111" y="3770926"/>
              <a:ext cx="123098" cy="69404"/>
            </a:xfrm>
            <a:custGeom>
              <a:rect b="b" l="l" r="r" t="t"/>
              <a:pathLst>
                <a:path extrusionOk="0" h="1778" w="3171">
                  <a:moveTo>
                    <a:pt x="3170" y="0"/>
                  </a:moveTo>
                  <a:lnTo>
                    <a:pt x="3032" y="132"/>
                  </a:lnTo>
                  <a:cubicBezTo>
                    <a:pt x="2507" y="663"/>
                    <a:pt x="1792" y="953"/>
                    <a:pt x="1054" y="953"/>
                  </a:cubicBezTo>
                  <a:cubicBezTo>
                    <a:pt x="935" y="953"/>
                    <a:pt x="814" y="945"/>
                    <a:pt x="694" y="930"/>
                  </a:cubicBezTo>
                  <a:lnTo>
                    <a:pt x="0" y="1623"/>
                  </a:lnTo>
                  <a:cubicBezTo>
                    <a:pt x="346" y="1728"/>
                    <a:pt x="704" y="1777"/>
                    <a:pt x="1064" y="1777"/>
                  </a:cubicBezTo>
                  <a:cubicBezTo>
                    <a:pt x="1181" y="1777"/>
                    <a:pt x="1298" y="1772"/>
                    <a:pt x="1415" y="1762"/>
                  </a:cubicBezTo>
                  <a:lnTo>
                    <a:pt x="3032" y="139"/>
                  </a:lnTo>
                  <a:cubicBezTo>
                    <a:pt x="3080" y="97"/>
                    <a:pt x="3122" y="49"/>
                    <a:pt x="3170" y="0"/>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953920" y="3590386"/>
              <a:ext cx="349535" cy="338160"/>
            </a:xfrm>
            <a:custGeom>
              <a:rect b="b" l="l" r="r" t="t"/>
              <a:pathLst>
                <a:path extrusionOk="0" h="8663" w="9004">
                  <a:moveTo>
                    <a:pt x="6524" y="0"/>
                  </a:moveTo>
                  <a:cubicBezTo>
                    <a:pt x="5810" y="0"/>
                    <a:pt x="5095" y="273"/>
                    <a:pt x="4551" y="817"/>
                  </a:cubicBezTo>
                  <a:lnTo>
                    <a:pt x="1097" y="4271"/>
                  </a:lnTo>
                  <a:cubicBezTo>
                    <a:pt x="1" y="5360"/>
                    <a:pt x="1" y="7129"/>
                    <a:pt x="1097" y="8225"/>
                  </a:cubicBezTo>
                  <a:cubicBezTo>
                    <a:pt x="1393" y="8521"/>
                    <a:pt x="1801" y="8663"/>
                    <a:pt x="2255" y="8663"/>
                  </a:cubicBezTo>
                  <a:cubicBezTo>
                    <a:pt x="2386" y="8663"/>
                    <a:pt x="2520" y="8651"/>
                    <a:pt x="2657" y="8627"/>
                  </a:cubicBezTo>
                  <a:cubicBezTo>
                    <a:pt x="3261" y="8523"/>
                    <a:pt x="3913" y="8183"/>
                    <a:pt x="4461" y="7642"/>
                  </a:cubicBezTo>
                  <a:lnTo>
                    <a:pt x="5779" y="6325"/>
                  </a:lnTo>
                  <a:cubicBezTo>
                    <a:pt x="5779" y="6325"/>
                    <a:pt x="5632" y="6119"/>
                    <a:pt x="5240" y="6119"/>
                  </a:cubicBezTo>
                  <a:cubicBezTo>
                    <a:pt x="5206" y="6119"/>
                    <a:pt x="5171" y="6120"/>
                    <a:pt x="5134" y="6123"/>
                  </a:cubicBezTo>
                  <a:lnTo>
                    <a:pt x="4045" y="7219"/>
                  </a:lnTo>
                  <a:cubicBezTo>
                    <a:pt x="3775" y="7496"/>
                    <a:pt x="3417" y="7635"/>
                    <a:pt x="3059" y="7635"/>
                  </a:cubicBezTo>
                  <a:cubicBezTo>
                    <a:pt x="2708" y="7635"/>
                    <a:pt x="2356" y="7501"/>
                    <a:pt x="2089" y="7233"/>
                  </a:cubicBezTo>
                  <a:cubicBezTo>
                    <a:pt x="1548" y="6692"/>
                    <a:pt x="1554" y="5811"/>
                    <a:pt x="2102" y="5277"/>
                  </a:cubicBezTo>
                  <a:lnTo>
                    <a:pt x="5557" y="1823"/>
                  </a:lnTo>
                  <a:cubicBezTo>
                    <a:pt x="5820" y="1559"/>
                    <a:pt x="6168" y="1427"/>
                    <a:pt x="6517" y="1427"/>
                  </a:cubicBezTo>
                  <a:cubicBezTo>
                    <a:pt x="6847" y="1427"/>
                    <a:pt x="7177" y="1545"/>
                    <a:pt x="7436" y="1781"/>
                  </a:cubicBezTo>
                  <a:cubicBezTo>
                    <a:pt x="7977" y="2274"/>
                    <a:pt x="8040" y="3099"/>
                    <a:pt x="7582" y="3661"/>
                  </a:cubicBezTo>
                  <a:lnTo>
                    <a:pt x="8914" y="2336"/>
                  </a:lnTo>
                  <a:cubicBezTo>
                    <a:pt x="9004" y="1740"/>
                    <a:pt x="8872" y="1192"/>
                    <a:pt x="8498" y="817"/>
                  </a:cubicBezTo>
                  <a:cubicBezTo>
                    <a:pt x="7953" y="273"/>
                    <a:pt x="7239" y="0"/>
                    <a:pt x="6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1152912" y="3804223"/>
              <a:ext cx="54154" cy="33063"/>
            </a:xfrm>
            <a:custGeom>
              <a:rect b="b" l="l" r="r" t="t"/>
              <a:pathLst>
                <a:path extrusionOk="0" h="847" w="1395">
                  <a:moveTo>
                    <a:pt x="653" y="0"/>
                  </a:moveTo>
                  <a:lnTo>
                    <a:pt x="1" y="645"/>
                  </a:lnTo>
                  <a:cubicBezTo>
                    <a:pt x="209" y="736"/>
                    <a:pt x="431" y="798"/>
                    <a:pt x="646" y="847"/>
                  </a:cubicBezTo>
                  <a:lnTo>
                    <a:pt x="1395" y="104"/>
                  </a:lnTo>
                  <a:cubicBezTo>
                    <a:pt x="1145" y="104"/>
                    <a:pt x="895" y="70"/>
                    <a:pt x="653" y="0"/>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7"/>
          <p:cNvGrpSpPr/>
          <p:nvPr/>
        </p:nvGrpSpPr>
        <p:grpSpPr>
          <a:xfrm>
            <a:off x="1107236" y="4154241"/>
            <a:ext cx="506234" cy="488019"/>
            <a:chOff x="1306531" y="3346972"/>
            <a:chExt cx="323018" cy="359075"/>
          </a:xfrm>
        </p:grpSpPr>
        <p:sp>
          <p:nvSpPr>
            <p:cNvPr id="217" name="Google Shape;217;p27"/>
            <p:cNvSpPr/>
            <p:nvPr/>
          </p:nvSpPr>
          <p:spPr>
            <a:xfrm>
              <a:off x="1314020" y="3592614"/>
              <a:ext cx="98194" cy="97880"/>
            </a:xfrm>
            <a:custGeom>
              <a:rect b="b" l="l" r="r" t="t"/>
              <a:pathLst>
                <a:path extrusionOk="0" h="3738" w="3750">
                  <a:moveTo>
                    <a:pt x="2280" y="0"/>
                  </a:moveTo>
                  <a:lnTo>
                    <a:pt x="0" y="2280"/>
                  </a:lnTo>
                  <a:lnTo>
                    <a:pt x="1384" y="3673"/>
                  </a:lnTo>
                  <a:cubicBezTo>
                    <a:pt x="1427" y="3716"/>
                    <a:pt x="1484" y="3737"/>
                    <a:pt x="1541" y="3737"/>
                  </a:cubicBezTo>
                  <a:cubicBezTo>
                    <a:pt x="1598" y="3737"/>
                    <a:pt x="1656" y="3716"/>
                    <a:pt x="1698" y="3673"/>
                  </a:cubicBezTo>
                  <a:lnTo>
                    <a:pt x="1842" y="3530"/>
                  </a:lnTo>
                  <a:cubicBezTo>
                    <a:pt x="1927" y="3435"/>
                    <a:pt x="1927" y="3301"/>
                    <a:pt x="1842" y="3215"/>
                  </a:cubicBezTo>
                  <a:lnTo>
                    <a:pt x="1574" y="2948"/>
                  </a:lnTo>
                  <a:cubicBezTo>
                    <a:pt x="1489" y="2862"/>
                    <a:pt x="1489" y="2719"/>
                    <a:pt x="1574" y="2633"/>
                  </a:cubicBezTo>
                  <a:lnTo>
                    <a:pt x="1718" y="2490"/>
                  </a:lnTo>
                  <a:cubicBezTo>
                    <a:pt x="1760" y="2447"/>
                    <a:pt x="1815" y="2426"/>
                    <a:pt x="1871" y="2426"/>
                  </a:cubicBezTo>
                  <a:cubicBezTo>
                    <a:pt x="1927" y="2426"/>
                    <a:pt x="1985" y="2447"/>
                    <a:pt x="2032" y="2490"/>
                  </a:cubicBezTo>
                  <a:lnTo>
                    <a:pt x="2299" y="2757"/>
                  </a:lnTo>
                  <a:cubicBezTo>
                    <a:pt x="2342" y="2800"/>
                    <a:pt x="2397" y="2822"/>
                    <a:pt x="2452" y="2822"/>
                  </a:cubicBezTo>
                  <a:cubicBezTo>
                    <a:pt x="2507" y="2822"/>
                    <a:pt x="2562" y="2800"/>
                    <a:pt x="2605" y="2757"/>
                  </a:cubicBezTo>
                  <a:lnTo>
                    <a:pt x="2757" y="2614"/>
                  </a:lnTo>
                  <a:cubicBezTo>
                    <a:pt x="2843" y="2528"/>
                    <a:pt x="2843" y="2385"/>
                    <a:pt x="2757" y="2299"/>
                  </a:cubicBezTo>
                  <a:lnTo>
                    <a:pt x="2481" y="2032"/>
                  </a:lnTo>
                  <a:cubicBezTo>
                    <a:pt x="2395" y="1946"/>
                    <a:pt x="2395" y="1803"/>
                    <a:pt x="2481" y="1717"/>
                  </a:cubicBezTo>
                  <a:lnTo>
                    <a:pt x="2624" y="1574"/>
                  </a:lnTo>
                  <a:cubicBezTo>
                    <a:pt x="2667" y="1531"/>
                    <a:pt x="2724" y="1510"/>
                    <a:pt x="2781" y="1510"/>
                  </a:cubicBezTo>
                  <a:cubicBezTo>
                    <a:pt x="2838" y="1510"/>
                    <a:pt x="2896" y="1531"/>
                    <a:pt x="2939" y="1574"/>
                  </a:cubicBezTo>
                  <a:lnTo>
                    <a:pt x="3206" y="1851"/>
                  </a:lnTo>
                  <a:cubicBezTo>
                    <a:pt x="3249" y="1894"/>
                    <a:pt x="3306" y="1915"/>
                    <a:pt x="3363" y="1915"/>
                  </a:cubicBezTo>
                  <a:cubicBezTo>
                    <a:pt x="3420" y="1915"/>
                    <a:pt x="3478" y="1894"/>
                    <a:pt x="3521" y="1851"/>
                  </a:cubicBezTo>
                  <a:lnTo>
                    <a:pt x="3664" y="1698"/>
                  </a:lnTo>
                  <a:cubicBezTo>
                    <a:pt x="3750" y="1612"/>
                    <a:pt x="3750" y="1479"/>
                    <a:pt x="3664" y="1393"/>
                  </a:cubicBezTo>
                  <a:lnTo>
                    <a:pt x="22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1444657" y="3534326"/>
              <a:ext cx="170909" cy="171721"/>
            </a:xfrm>
            <a:custGeom>
              <a:rect b="b" l="l" r="r" t="t"/>
              <a:pathLst>
                <a:path extrusionOk="0" h="6558" w="6527">
                  <a:moveTo>
                    <a:pt x="2243" y="0"/>
                  </a:moveTo>
                  <a:cubicBezTo>
                    <a:pt x="2165" y="0"/>
                    <a:pt x="2090" y="46"/>
                    <a:pt x="2061" y="127"/>
                  </a:cubicBezTo>
                  <a:lnTo>
                    <a:pt x="1613" y="1368"/>
                  </a:lnTo>
                  <a:cubicBezTo>
                    <a:pt x="554" y="1950"/>
                    <a:pt x="1" y="3142"/>
                    <a:pt x="239" y="4325"/>
                  </a:cubicBezTo>
                  <a:cubicBezTo>
                    <a:pt x="516" y="5729"/>
                    <a:pt x="1726" y="6558"/>
                    <a:pt x="2966" y="6558"/>
                  </a:cubicBezTo>
                  <a:cubicBezTo>
                    <a:pt x="3690" y="6558"/>
                    <a:pt x="4424" y="6276"/>
                    <a:pt x="4990" y="5661"/>
                  </a:cubicBezTo>
                  <a:cubicBezTo>
                    <a:pt x="6526" y="4001"/>
                    <a:pt x="5524" y="1291"/>
                    <a:pt x="3273" y="1034"/>
                  </a:cubicBezTo>
                  <a:lnTo>
                    <a:pt x="2386" y="61"/>
                  </a:lnTo>
                  <a:cubicBezTo>
                    <a:pt x="2345" y="19"/>
                    <a:pt x="2293" y="0"/>
                    <a:pt x="22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1503364" y="3585125"/>
              <a:ext cx="36240" cy="39723"/>
            </a:xfrm>
            <a:custGeom>
              <a:rect b="b" l="l" r="r" t="t"/>
              <a:pathLst>
                <a:path extrusionOk="0" h="1517" w="1384">
                  <a:moveTo>
                    <a:pt x="697" y="0"/>
                  </a:moveTo>
                  <a:cubicBezTo>
                    <a:pt x="306" y="0"/>
                    <a:pt x="1" y="315"/>
                    <a:pt x="1" y="696"/>
                  </a:cubicBezTo>
                  <a:lnTo>
                    <a:pt x="1" y="1307"/>
                  </a:lnTo>
                  <a:cubicBezTo>
                    <a:pt x="1" y="1421"/>
                    <a:pt x="87" y="1517"/>
                    <a:pt x="211" y="1517"/>
                  </a:cubicBezTo>
                  <a:cubicBezTo>
                    <a:pt x="315" y="1517"/>
                    <a:pt x="411" y="1421"/>
                    <a:pt x="411" y="1307"/>
                  </a:cubicBezTo>
                  <a:lnTo>
                    <a:pt x="411" y="696"/>
                  </a:lnTo>
                  <a:cubicBezTo>
                    <a:pt x="411" y="510"/>
                    <a:pt x="552" y="417"/>
                    <a:pt x="692" y="417"/>
                  </a:cubicBezTo>
                  <a:cubicBezTo>
                    <a:pt x="833" y="417"/>
                    <a:pt x="974" y="510"/>
                    <a:pt x="974" y="696"/>
                  </a:cubicBezTo>
                  <a:cubicBezTo>
                    <a:pt x="983" y="825"/>
                    <a:pt x="1081" y="890"/>
                    <a:pt x="1179" y="890"/>
                  </a:cubicBezTo>
                  <a:cubicBezTo>
                    <a:pt x="1277" y="890"/>
                    <a:pt x="1374" y="825"/>
                    <a:pt x="1384" y="696"/>
                  </a:cubicBezTo>
                  <a:cubicBezTo>
                    <a:pt x="1384" y="315"/>
                    <a:pt x="1079" y="0"/>
                    <a:pt x="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1492628" y="3619584"/>
              <a:ext cx="57476" cy="41241"/>
            </a:xfrm>
            <a:custGeom>
              <a:rect b="b" l="l" r="r" t="t"/>
              <a:pathLst>
                <a:path extrusionOk="0" h="1575" w="2195">
                  <a:moveTo>
                    <a:pt x="229" y="1"/>
                  </a:moveTo>
                  <a:cubicBezTo>
                    <a:pt x="105" y="1"/>
                    <a:pt x="0" y="96"/>
                    <a:pt x="0" y="220"/>
                  </a:cubicBezTo>
                  <a:lnTo>
                    <a:pt x="0" y="1346"/>
                  </a:lnTo>
                  <a:cubicBezTo>
                    <a:pt x="0" y="1470"/>
                    <a:pt x="105" y="1575"/>
                    <a:pt x="229" y="1575"/>
                  </a:cubicBezTo>
                  <a:lnTo>
                    <a:pt x="1975" y="1575"/>
                  </a:lnTo>
                  <a:cubicBezTo>
                    <a:pt x="2099" y="1565"/>
                    <a:pt x="2195" y="1470"/>
                    <a:pt x="2195" y="1346"/>
                  </a:cubicBezTo>
                  <a:lnTo>
                    <a:pt x="2195" y="220"/>
                  </a:lnTo>
                  <a:cubicBezTo>
                    <a:pt x="2195" y="96"/>
                    <a:pt x="2090"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1306531" y="3459463"/>
              <a:ext cx="200368" cy="202122"/>
            </a:xfrm>
            <a:custGeom>
              <a:rect b="b" l="l" r="r" t="t"/>
              <a:pathLst>
                <a:path extrusionOk="0" h="7719" w="7652">
                  <a:moveTo>
                    <a:pt x="6955" y="0"/>
                  </a:moveTo>
                  <a:lnTo>
                    <a:pt x="86" y="6860"/>
                  </a:lnTo>
                  <a:cubicBezTo>
                    <a:pt x="0" y="6945"/>
                    <a:pt x="0" y="7089"/>
                    <a:pt x="86" y="7174"/>
                  </a:cubicBezTo>
                  <a:lnTo>
                    <a:pt x="630" y="7718"/>
                  </a:lnTo>
                  <a:lnTo>
                    <a:pt x="7651" y="697"/>
                  </a:lnTo>
                  <a:lnTo>
                    <a:pt x="6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1470633" y="3462710"/>
              <a:ext cx="33019" cy="32993"/>
            </a:xfrm>
            <a:custGeom>
              <a:rect b="b" l="l" r="r" t="t"/>
              <a:pathLst>
                <a:path extrusionOk="0" h="1260" w="1261">
                  <a:moveTo>
                    <a:pt x="554" y="0"/>
                  </a:moveTo>
                  <a:lnTo>
                    <a:pt x="1" y="554"/>
                  </a:lnTo>
                  <a:cubicBezTo>
                    <a:pt x="211" y="811"/>
                    <a:pt x="449" y="1040"/>
                    <a:pt x="707" y="1260"/>
                  </a:cubicBezTo>
                  <a:lnTo>
                    <a:pt x="1260" y="706"/>
                  </a:lnTo>
                  <a:lnTo>
                    <a:pt x="5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1450156" y="3346972"/>
              <a:ext cx="179393" cy="158995"/>
            </a:xfrm>
            <a:custGeom>
              <a:rect b="b" l="l" r="r" t="t"/>
              <a:pathLst>
                <a:path extrusionOk="0" h="6072" w="6851">
                  <a:moveTo>
                    <a:pt x="2872" y="825"/>
                  </a:moveTo>
                  <a:cubicBezTo>
                    <a:pt x="3511" y="825"/>
                    <a:pt x="4219" y="1121"/>
                    <a:pt x="4780" y="1683"/>
                  </a:cubicBezTo>
                  <a:cubicBezTo>
                    <a:pt x="5744" y="2646"/>
                    <a:pt x="5925" y="4029"/>
                    <a:pt x="5171" y="4783"/>
                  </a:cubicBezTo>
                  <a:cubicBezTo>
                    <a:pt x="4860" y="5094"/>
                    <a:pt x="4437" y="5245"/>
                    <a:pt x="3979" y="5245"/>
                  </a:cubicBezTo>
                  <a:cubicBezTo>
                    <a:pt x="3342" y="5245"/>
                    <a:pt x="2637" y="4953"/>
                    <a:pt x="2071" y="4392"/>
                  </a:cubicBezTo>
                  <a:cubicBezTo>
                    <a:pt x="1107" y="3428"/>
                    <a:pt x="936" y="2035"/>
                    <a:pt x="1680" y="1291"/>
                  </a:cubicBezTo>
                  <a:cubicBezTo>
                    <a:pt x="1990" y="977"/>
                    <a:pt x="2414" y="825"/>
                    <a:pt x="2872" y="825"/>
                  </a:cubicBezTo>
                  <a:close/>
                  <a:moveTo>
                    <a:pt x="2665" y="1"/>
                  </a:moveTo>
                  <a:cubicBezTo>
                    <a:pt x="2037" y="1"/>
                    <a:pt x="1457" y="207"/>
                    <a:pt x="1031" y="633"/>
                  </a:cubicBezTo>
                  <a:cubicBezTo>
                    <a:pt x="1" y="1663"/>
                    <a:pt x="239" y="3571"/>
                    <a:pt x="1565" y="4897"/>
                  </a:cubicBezTo>
                  <a:cubicBezTo>
                    <a:pt x="2336" y="5669"/>
                    <a:pt x="3304" y="6072"/>
                    <a:pt x="4180" y="6072"/>
                  </a:cubicBezTo>
                  <a:cubicBezTo>
                    <a:pt x="4810" y="6072"/>
                    <a:pt x="5393" y="5863"/>
                    <a:pt x="5820" y="5432"/>
                  </a:cubicBezTo>
                  <a:cubicBezTo>
                    <a:pt x="6850" y="4411"/>
                    <a:pt x="6612" y="2503"/>
                    <a:pt x="5286" y="1177"/>
                  </a:cubicBezTo>
                  <a:cubicBezTo>
                    <a:pt x="4513" y="404"/>
                    <a:pt x="3542" y="1"/>
                    <a:pt x="26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1511272" y="3631551"/>
              <a:ext cx="19613" cy="10814"/>
            </a:xfrm>
            <a:custGeom>
              <a:rect b="b" l="l" r="r" t="t"/>
              <a:pathLst>
                <a:path extrusionOk="0" h="413" w="749">
                  <a:moveTo>
                    <a:pt x="264" y="0"/>
                  </a:moveTo>
                  <a:cubicBezTo>
                    <a:pt x="0" y="0"/>
                    <a:pt x="3" y="412"/>
                    <a:pt x="272" y="412"/>
                  </a:cubicBezTo>
                  <a:cubicBezTo>
                    <a:pt x="278" y="412"/>
                    <a:pt x="284" y="412"/>
                    <a:pt x="290" y="412"/>
                  </a:cubicBezTo>
                  <a:lnTo>
                    <a:pt x="490" y="412"/>
                  </a:lnTo>
                  <a:cubicBezTo>
                    <a:pt x="748" y="393"/>
                    <a:pt x="748" y="21"/>
                    <a:pt x="490" y="1"/>
                  </a:cubicBezTo>
                  <a:lnTo>
                    <a:pt x="290" y="1"/>
                  </a:lnTo>
                  <a:cubicBezTo>
                    <a:pt x="281" y="1"/>
                    <a:pt x="272" y="0"/>
                    <a:pt x="2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1516116" y="3631760"/>
              <a:ext cx="10762" cy="18827"/>
            </a:xfrm>
            <a:custGeom>
              <a:rect b="b" l="l" r="r" t="t"/>
              <a:pathLst>
                <a:path extrusionOk="0" h="719" w="411">
                  <a:moveTo>
                    <a:pt x="205" y="1"/>
                  </a:moveTo>
                  <a:cubicBezTo>
                    <a:pt x="108" y="1"/>
                    <a:pt x="10" y="65"/>
                    <a:pt x="0" y="194"/>
                  </a:cubicBezTo>
                  <a:lnTo>
                    <a:pt x="0" y="518"/>
                  </a:lnTo>
                  <a:cubicBezTo>
                    <a:pt x="0" y="633"/>
                    <a:pt x="86" y="718"/>
                    <a:pt x="210" y="718"/>
                  </a:cubicBezTo>
                  <a:cubicBezTo>
                    <a:pt x="315" y="718"/>
                    <a:pt x="410" y="623"/>
                    <a:pt x="410" y="518"/>
                  </a:cubicBezTo>
                  <a:lnTo>
                    <a:pt x="410" y="194"/>
                  </a:lnTo>
                  <a:cubicBezTo>
                    <a:pt x="401" y="65"/>
                    <a:pt x="303" y="1"/>
                    <a:pt x="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txBox="1"/>
          <p:nvPr>
            <p:ph type="title"/>
          </p:nvPr>
        </p:nvSpPr>
        <p:spPr>
          <a:xfrm>
            <a:off x="2552700" y="1822800"/>
            <a:ext cx="4242900" cy="175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Obstacle Detection</a:t>
            </a:r>
            <a:br>
              <a:rPr lang="en"/>
            </a:br>
            <a:r>
              <a:rPr lang="en"/>
              <a:t>Techniques</a:t>
            </a:r>
            <a:endParaRPr/>
          </a:p>
        </p:txBody>
      </p:sp>
      <p:grpSp>
        <p:nvGrpSpPr>
          <p:cNvPr id="232" name="Google Shape;232;p28"/>
          <p:cNvGrpSpPr/>
          <p:nvPr/>
        </p:nvGrpSpPr>
        <p:grpSpPr>
          <a:xfrm flipH="1">
            <a:off x="1007489" y="540211"/>
            <a:ext cx="1889267" cy="4008760"/>
            <a:chOff x="2319665" y="540000"/>
            <a:chExt cx="1892295" cy="4015184"/>
          </a:xfrm>
        </p:grpSpPr>
        <p:sp>
          <p:nvSpPr>
            <p:cNvPr id="233" name="Google Shape;233;p28"/>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8"/>
            <p:cNvGrpSpPr/>
            <p:nvPr/>
          </p:nvGrpSpPr>
          <p:grpSpPr>
            <a:xfrm>
              <a:off x="3194661" y="748986"/>
              <a:ext cx="212047" cy="132546"/>
              <a:chOff x="3194661" y="748986"/>
              <a:chExt cx="212047" cy="132546"/>
            </a:xfrm>
          </p:grpSpPr>
          <p:sp>
            <p:nvSpPr>
              <p:cNvPr id="246" name="Google Shape;246;p28"/>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28"/>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8"/>
          <p:cNvGrpSpPr/>
          <p:nvPr/>
        </p:nvGrpSpPr>
        <p:grpSpPr>
          <a:xfrm>
            <a:off x="6594914" y="684471"/>
            <a:ext cx="1541597" cy="3864500"/>
            <a:chOff x="3973904" y="1061474"/>
            <a:chExt cx="1391082" cy="3487186"/>
          </a:xfrm>
        </p:grpSpPr>
        <p:sp>
          <p:nvSpPr>
            <p:cNvPr id="280" name="Google Shape;280;p28"/>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9"/>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PinHole Camera Model</a:t>
            </a:r>
            <a:endParaRPr sz="1900">
              <a:latin typeface="Poppins"/>
              <a:ea typeface="Poppins"/>
              <a:cs typeface="Poppins"/>
              <a:sym typeface="Poppins"/>
            </a:endParaRPr>
          </a:p>
        </p:txBody>
      </p:sp>
      <p:sp>
        <p:nvSpPr>
          <p:cNvPr id="344" name="Google Shape;344;p29"/>
          <p:cNvSpPr txBox="1"/>
          <p:nvPr/>
        </p:nvSpPr>
        <p:spPr>
          <a:xfrm>
            <a:off x="91350" y="2151287"/>
            <a:ext cx="32997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Poppins"/>
                <a:ea typeface="Poppins"/>
                <a:cs typeface="Poppins"/>
                <a:sym typeface="Poppins"/>
              </a:rPr>
              <a:t>LED detection based on OpenCV functions for blob detection and the pinhole camera model to estimate the positions of the detected Duckiebots.</a:t>
            </a:r>
            <a:endParaRPr sz="1600">
              <a:latin typeface="Poppins"/>
              <a:ea typeface="Poppins"/>
              <a:cs typeface="Poppins"/>
              <a:sym typeface="Poppins"/>
            </a:endParaRPr>
          </a:p>
        </p:txBody>
      </p:sp>
      <p:cxnSp>
        <p:nvCxnSpPr>
          <p:cNvPr id="345" name="Google Shape;345;p29"/>
          <p:cNvCxnSpPr/>
          <p:nvPr/>
        </p:nvCxnSpPr>
        <p:spPr>
          <a:xfrm>
            <a:off x="3391050" y="1560800"/>
            <a:ext cx="0" cy="3219300"/>
          </a:xfrm>
          <a:prstGeom prst="straightConnector1">
            <a:avLst/>
          </a:prstGeom>
          <a:noFill/>
          <a:ln cap="flat" cmpd="sng" w="76200">
            <a:solidFill>
              <a:schemeClr val="dk1"/>
            </a:solidFill>
            <a:prstDash val="solid"/>
            <a:round/>
            <a:headEnd len="med" w="med" type="none"/>
            <a:tailEnd len="med" w="med" type="none"/>
          </a:ln>
        </p:spPr>
      </p:cxnSp>
      <p:pic>
        <p:nvPicPr>
          <p:cNvPr id="346" name="Google Shape;346;p29"/>
          <p:cNvPicPr preferRelativeResize="0"/>
          <p:nvPr/>
        </p:nvPicPr>
        <p:blipFill>
          <a:blip r:embed="rId3">
            <a:alphaModFix/>
          </a:blip>
          <a:stretch>
            <a:fillRect/>
          </a:stretch>
        </p:blipFill>
        <p:spPr>
          <a:xfrm>
            <a:off x="3595475" y="1314575"/>
            <a:ext cx="4828525" cy="350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0"/>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PinHole Camera Model</a:t>
            </a:r>
            <a:endParaRPr sz="1900">
              <a:latin typeface="Poppins"/>
              <a:ea typeface="Poppins"/>
              <a:cs typeface="Poppins"/>
              <a:sym typeface="Poppins"/>
            </a:endParaRPr>
          </a:p>
        </p:txBody>
      </p:sp>
      <p:pic>
        <p:nvPicPr>
          <p:cNvPr id="352" name="Google Shape;352;p30"/>
          <p:cNvPicPr preferRelativeResize="0"/>
          <p:nvPr/>
        </p:nvPicPr>
        <p:blipFill>
          <a:blip r:embed="rId3">
            <a:alphaModFix/>
          </a:blip>
          <a:stretch>
            <a:fillRect/>
          </a:stretch>
        </p:blipFill>
        <p:spPr>
          <a:xfrm>
            <a:off x="3132550" y="1053025"/>
            <a:ext cx="2878875" cy="383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1"/>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of Flight (TOF)</a:t>
            </a:r>
            <a:endParaRPr sz="1900">
              <a:latin typeface="Poppins"/>
              <a:ea typeface="Poppins"/>
              <a:cs typeface="Poppins"/>
              <a:sym typeface="Poppins"/>
            </a:endParaRPr>
          </a:p>
        </p:txBody>
      </p:sp>
      <p:sp>
        <p:nvSpPr>
          <p:cNvPr id="358" name="Google Shape;358;p31"/>
          <p:cNvSpPr txBox="1"/>
          <p:nvPr/>
        </p:nvSpPr>
        <p:spPr>
          <a:xfrm>
            <a:off x="91350" y="2458350"/>
            <a:ext cx="32997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Poppins"/>
                <a:ea typeface="Poppins"/>
                <a:cs typeface="Poppins"/>
                <a:sym typeface="Poppins"/>
              </a:rPr>
              <a:t>Detect obstacles by measuring the distance from an object to the sensor</a:t>
            </a:r>
            <a:endParaRPr sz="1600">
              <a:latin typeface="Poppins"/>
              <a:ea typeface="Poppins"/>
              <a:cs typeface="Poppins"/>
              <a:sym typeface="Poppins"/>
            </a:endParaRPr>
          </a:p>
        </p:txBody>
      </p:sp>
      <p:cxnSp>
        <p:nvCxnSpPr>
          <p:cNvPr id="359" name="Google Shape;359;p31"/>
          <p:cNvCxnSpPr/>
          <p:nvPr/>
        </p:nvCxnSpPr>
        <p:spPr>
          <a:xfrm>
            <a:off x="3391050" y="1560800"/>
            <a:ext cx="0" cy="3219300"/>
          </a:xfrm>
          <a:prstGeom prst="straightConnector1">
            <a:avLst/>
          </a:prstGeom>
          <a:noFill/>
          <a:ln cap="flat" cmpd="sng" w="76200">
            <a:solidFill>
              <a:schemeClr val="dk1"/>
            </a:solidFill>
            <a:prstDash val="solid"/>
            <a:round/>
            <a:headEnd len="med" w="med" type="none"/>
            <a:tailEnd len="med" w="med" type="none"/>
          </a:ln>
        </p:spPr>
      </p:cxnSp>
      <p:pic>
        <p:nvPicPr>
          <p:cNvPr id="360" name="Google Shape;360;p31"/>
          <p:cNvPicPr preferRelativeResize="0"/>
          <p:nvPr/>
        </p:nvPicPr>
        <p:blipFill>
          <a:blip r:embed="rId3">
            <a:alphaModFix/>
          </a:blip>
          <a:stretch>
            <a:fillRect/>
          </a:stretch>
        </p:blipFill>
        <p:spPr>
          <a:xfrm>
            <a:off x="3543450" y="1152600"/>
            <a:ext cx="5448150" cy="38137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2"/>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of Flight</a:t>
            </a:r>
            <a:endParaRPr/>
          </a:p>
        </p:txBody>
      </p:sp>
      <p:pic>
        <p:nvPicPr>
          <p:cNvPr id="366" name="Google Shape;366;p32"/>
          <p:cNvPicPr preferRelativeResize="0"/>
          <p:nvPr/>
        </p:nvPicPr>
        <p:blipFill rotWithShape="1">
          <a:blip r:embed="rId3">
            <a:alphaModFix/>
          </a:blip>
          <a:srcRect b="16808" l="25873" r="19940" t="24626"/>
          <a:stretch/>
        </p:blipFill>
        <p:spPr>
          <a:xfrm>
            <a:off x="773650" y="1155076"/>
            <a:ext cx="2435374" cy="3509673"/>
          </a:xfrm>
          <a:prstGeom prst="rect">
            <a:avLst/>
          </a:prstGeom>
          <a:noFill/>
          <a:ln>
            <a:noFill/>
          </a:ln>
        </p:spPr>
      </p:pic>
      <p:sp>
        <p:nvSpPr>
          <p:cNvPr id="367" name="Google Shape;367;p32"/>
          <p:cNvSpPr txBox="1"/>
          <p:nvPr/>
        </p:nvSpPr>
        <p:spPr>
          <a:xfrm>
            <a:off x="2716500" y="4664750"/>
            <a:ext cx="3711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Poppins"/>
                <a:ea typeface="Poppins"/>
                <a:cs typeface="Poppins"/>
                <a:sym typeface="Poppins"/>
              </a:rPr>
              <a:t>Distance Measured by TOF Sensor</a:t>
            </a:r>
            <a:endParaRPr sz="1600">
              <a:latin typeface="Poppins"/>
              <a:ea typeface="Poppins"/>
              <a:cs typeface="Poppins"/>
              <a:sym typeface="Poppins"/>
            </a:endParaRPr>
          </a:p>
        </p:txBody>
      </p:sp>
      <p:cxnSp>
        <p:nvCxnSpPr>
          <p:cNvPr id="368" name="Google Shape;368;p32"/>
          <p:cNvCxnSpPr/>
          <p:nvPr/>
        </p:nvCxnSpPr>
        <p:spPr>
          <a:xfrm>
            <a:off x="1928850" y="2672575"/>
            <a:ext cx="2138400" cy="319800"/>
          </a:xfrm>
          <a:prstGeom prst="straightConnector1">
            <a:avLst/>
          </a:prstGeom>
          <a:noFill/>
          <a:ln cap="flat" cmpd="sng" w="76200">
            <a:solidFill>
              <a:srgbClr val="34B952"/>
            </a:solidFill>
            <a:prstDash val="solid"/>
            <a:round/>
            <a:headEnd len="med" w="med" type="triangle"/>
            <a:tailEnd len="med" w="med" type="none"/>
          </a:ln>
        </p:spPr>
      </p:cxnSp>
      <p:pic>
        <p:nvPicPr>
          <p:cNvPr id="369" name="Google Shape;369;p32"/>
          <p:cNvPicPr preferRelativeResize="0"/>
          <p:nvPr/>
        </p:nvPicPr>
        <p:blipFill rotWithShape="1">
          <a:blip r:embed="rId4">
            <a:alphaModFix/>
          </a:blip>
          <a:srcRect b="10848" l="3533" r="45986" t="6718"/>
          <a:stretch/>
        </p:blipFill>
        <p:spPr>
          <a:xfrm>
            <a:off x="4067250" y="1155075"/>
            <a:ext cx="3820805" cy="3509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